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91264" cy="172819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Bookman Old Style" pitchFamily="18" charset="0"/>
              </a:rPr>
              <a:t>Состав совета депутатов Сергиевского сельского поселения Даниловского муниципального района Волгоградской области</a:t>
            </a:r>
            <a:br>
              <a:rPr lang="ru-RU" sz="2800" b="1" dirty="0" smtClean="0">
                <a:latin typeface="Bookman Old Style" pitchFamily="18" charset="0"/>
              </a:rPr>
            </a:br>
            <a:r>
              <a:rPr lang="ru-RU" sz="2800" b="1" dirty="0" smtClean="0">
                <a:latin typeface="Bookman Old Style" pitchFamily="18" charset="0"/>
              </a:rPr>
              <a:t> 8 сентября 2019 года (4-ый созыв)</a:t>
            </a:r>
            <a:endParaRPr lang="ru-RU" sz="2800" b="1" dirty="0">
              <a:latin typeface="Bookman Old Style" pitchFamily="18" charset="0"/>
            </a:endParaRPr>
          </a:p>
        </p:txBody>
      </p:sp>
      <p:pic>
        <p:nvPicPr>
          <p:cNvPr id="2050" name="Picture 2" descr="C:\Users\Ученик 5\Desktop\депутаты\ec5cc18c8d13b517fb8ddd33a3ac17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001311"/>
            <a:ext cx="3299121" cy="2856689"/>
          </a:xfrm>
          <a:prstGeom prst="rect">
            <a:avLst/>
          </a:prstGeom>
          <a:noFill/>
        </p:spPr>
      </p:pic>
      <p:pic>
        <p:nvPicPr>
          <p:cNvPr id="4" name="Рисунок 3" descr="C:\Users\Ирина\Desktop\ДЕПУТАТ\гербы Даниловского района.jpg"/>
          <p:cNvPicPr>
            <a:picLocks noChangeAspect="1" noChangeArrowheads="1"/>
          </p:cNvPicPr>
          <p:nvPr/>
        </p:nvPicPr>
        <p:blipFill>
          <a:blip r:embed="rId3" cstate="print"/>
          <a:srcRect l="25777" t="72369" r="50200" b="5064"/>
          <a:stretch>
            <a:fillRect/>
          </a:stretch>
        </p:blipFill>
        <p:spPr bwMode="auto">
          <a:xfrm>
            <a:off x="3923928" y="-1"/>
            <a:ext cx="1008112" cy="135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23528" y="260648"/>
            <a:ext cx="4038600" cy="4525963"/>
          </a:xfrm>
        </p:spPr>
        <p:txBody>
          <a:bodyPr/>
          <a:lstStyle/>
          <a:p>
            <a:pPr algn="ctr">
              <a:buNone/>
            </a:pPr>
            <a:r>
              <a:rPr lang="ru-RU" sz="1800" b="1" dirty="0" err="1" smtClean="0">
                <a:latin typeface="Bookman Old Style" pitchFamily="18" charset="0"/>
              </a:rPr>
              <a:t>Челюканова</a:t>
            </a:r>
            <a:r>
              <a:rPr lang="ru-RU" sz="1800" b="1" dirty="0" smtClean="0">
                <a:latin typeface="Bookman Old Style" pitchFamily="18" charset="0"/>
              </a:rPr>
              <a:t> Таисия Валентиновна</a:t>
            </a:r>
          </a:p>
          <a:p>
            <a:pPr algn="ctr">
              <a:buNone/>
            </a:pPr>
            <a:r>
              <a:rPr lang="ru-RU" sz="1800" dirty="0" smtClean="0">
                <a:latin typeface="Bookman Old Style" pitchFamily="18" charset="0"/>
              </a:rPr>
              <a:t>1964 года рождения, депутат Совета депутатов Сергиевского сельского поселения, выдвинута политической партией «Единая Россия», индивидуальный предприниматель ИП «</a:t>
            </a:r>
            <a:r>
              <a:rPr lang="ru-RU" sz="1800" dirty="0" err="1" smtClean="0">
                <a:latin typeface="Bookman Old Style" pitchFamily="18" charset="0"/>
              </a:rPr>
              <a:t>ЧелюкановаТ.В</a:t>
            </a:r>
            <a:r>
              <a:rPr lang="ru-RU" sz="1800" dirty="0" smtClean="0">
                <a:latin typeface="Bookman Old Style" pitchFamily="18" charset="0"/>
              </a:rPr>
              <a:t>.» 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716016" y="404664"/>
            <a:ext cx="4038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err="1" smtClean="0">
                <a:latin typeface="Bookman Old Style" pitchFamily="18" charset="0"/>
              </a:rPr>
              <a:t>Забнева</a:t>
            </a:r>
            <a:r>
              <a:rPr lang="ru-RU" sz="1800" b="1" dirty="0" smtClean="0">
                <a:latin typeface="Bookman Old Style" pitchFamily="18" charset="0"/>
              </a:rPr>
              <a:t> Татьяна Владимировна</a:t>
            </a:r>
          </a:p>
          <a:p>
            <a:pPr algn="ctr">
              <a:buNone/>
            </a:pPr>
            <a:r>
              <a:rPr lang="ru-RU" sz="1800" dirty="0" smtClean="0">
                <a:latin typeface="Bookman Old Style" pitchFamily="18" charset="0"/>
              </a:rPr>
              <a:t>1980 года рождения депутат Совета депутатов Сергиевского сельского поселения, самовыдвиженец, безработная</a:t>
            </a:r>
            <a:endParaRPr lang="ru-RU" sz="1800" dirty="0">
              <a:latin typeface="Bookman Old Style" pitchFamily="18" charset="0"/>
            </a:endParaRPr>
          </a:p>
        </p:txBody>
      </p:sp>
      <p:pic>
        <p:nvPicPr>
          <p:cNvPr id="9" name="Picture 2" descr="C:\Users\Ученик 5\Desktop\депутаты\фото депутатов\1 001.jpg"/>
          <p:cNvPicPr>
            <a:picLocks noChangeAspect="1" noChangeArrowheads="1"/>
          </p:cNvPicPr>
          <p:nvPr/>
        </p:nvPicPr>
        <p:blipFill>
          <a:blip r:embed="rId2" cstate="print"/>
          <a:srcRect l="47716" t="3366" r="10348" b="60228"/>
          <a:stretch>
            <a:fillRect/>
          </a:stretch>
        </p:blipFill>
        <p:spPr bwMode="auto">
          <a:xfrm>
            <a:off x="1403648" y="3645024"/>
            <a:ext cx="2448272" cy="2948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Содержимое 4" descr="2 001.jpg"/>
          <p:cNvPicPr>
            <a:picLocks noChangeAspect="1"/>
          </p:cNvPicPr>
          <p:nvPr/>
        </p:nvPicPr>
        <p:blipFill>
          <a:blip r:embed="rId3" cstate="print"/>
          <a:srcRect l="49777" t="3814" r="6080" b="59593"/>
          <a:stretch>
            <a:fillRect/>
          </a:stretch>
        </p:blipFill>
        <p:spPr>
          <a:xfrm>
            <a:off x="5580113" y="2996952"/>
            <a:ext cx="2520280" cy="2898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23528" y="260648"/>
            <a:ext cx="4038600" cy="4525963"/>
          </a:xfrm>
        </p:spPr>
        <p:txBody>
          <a:bodyPr/>
          <a:lstStyle/>
          <a:p>
            <a:pPr algn="ctr">
              <a:buNone/>
            </a:pPr>
            <a:r>
              <a:rPr lang="ru-RU" sz="1800" b="1" dirty="0" err="1" smtClean="0">
                <a:latin typeface="Bookman Old Style" pitchFamily="18" charset="0"/>
              </a:rPr>
              <a:t>Клеветов</a:t>
            </a:r>
            <a:r>
              <a:rPr lang="ru-RU" sz="1800" b="1" dirty="0" smtClean="0">
                <a:latin typeface="Bookman Old Style" pitchFamily="18" charset="0"/>
              </a:rPr>
              <a:t> Сергей Валентинович</a:t>
            </a:r>
          </a:p>
          <a:p>
            <a:pPr algn="ctr">
              <a:buNone/>
            </a:pPr>
            <a:r>
              <a:rPr lang="ru-RU" sz="1800" dirty="0" smtClean="0">
                <a:latin typeface="Bookman Old Style" pitchFamily="18" charset="0"/>
              </a:rPr>
              <a:t>1964 года рождения, депутат Совета депутатов Сергиевского сельского поселения, выдвинут политической партией «Единая Россия», участковый лесничий по охране защиты леса СГБУ ДО «Даниловское лесничество»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716016" y="332656"/>
            <a:ext cx="4038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err="1" smtClean="0">
                <a:latin typeface="Bookman Old Style" pitchFamily="18" charset="0"/>
              </a:rPr>
              <a:t>Баронин</a:t>
            </a:r>
            <a:r>
              <a:rPr lang="ru-RU" sz="1800" b="1" dirty="0" smtClean="0">
                <a:latin typeface="Bookman Old Style" pitchFamily="18" charset="0"/>
              </a:rPr>
              <a:t> Александр Константинович</a:t>
            </a:r>
          </a:p>
          <a:p>
            <a:pPr algn="ctr">
              <a:buNone/>
            </a:pPr>
            <a:r>
              <a:rPr lang="ru-RU" sz="1800" dirty="0" smtClean="0">
                <a:latin typeface="Bookman Old Style" pitchFamily="18" charset="0"/>
              </a:rPr>
              <a:t>1950 года рождения депутат Совета депутатов Сергиевского сельского поселения, выдвинут политической партией «Единая Россия», пенсионер</a:t>
            </a:r>
            <a:endParaRPr lang="ru-RU" sz="1800" dirty="0">
              <a:latin typeface="Bookman Old Style" pitchFamily="18" charset="0"/>
            </a:endParaRPr>
          </a:p>
        </p:txBody>
      </p:sp>
      <p:pic>
        <p:nvPicPr>
          <p:cNvPr id="7" name="Содержимое 4" descr="4 001.jpg"/>
          <p:cNvPicPr>
            <a:picLocks noChangeAspect="1"/>
          </p:cNvPicPr>
          <p:nvPr/>
        </p:nvPicPr>
        <p:blipFill>
          <a:blip r:embed="rId2" cstate="print"/>
          <a:srcRect l="48016" t="2223" r="3427" b="59593"/>
          <a:stretch>
            <a:fillRect/>
          </a:stretch>
        </p:blipFill>
        <p:spPr>
          <a:xfrm>
            <a:off x="1115616" y="3717031"/>
            <a:ext cx="2592288" cy="2827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Содержимое 6" descr="6 001.jpg"/>
          <p:cNvPicPr>
            <a:picLocks noChangeAspect="1"/>
          </p:cNvPicPr>
          <p:nvPr/>
        </p:nvPicPr>
        <p:blipFill>
          <a:blip r:embed="rId3" cstate="print"/>
          <a:srcRect l="60813" t="11769" r="8287" b="54820"/>
          <a:stretch>
            <a:fillRect/>
          </a:stretch>
        </p:blipFill>
        <p:spPr>
          <a:xfrm>
            <a:off x="6108170" y="3068960"/>
            <a:ext cx="2064229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23528" y="260648"/>
            <a:ext cx="4038600" cy="4525963"/>
          </a:xfrm>
        </p:spPr>
        <p:txBody>
          <a:bodyPr/>
          <a:lstStyle/>
          <a:p>
            <a:pPr algn="ctr">
              <a:buNone/>
            </a:pPr>
            <a:r>
              <a:rPr lang="ru-RU" sz="1800" b="1" dirty="0" smtClean="0">
                <a:latin typeface="Bookman Old Style" pitchFamily="18" charset="0"/>
              </a:rPr>
              <a:t>Терновой Сергей Александрович</a:t>
            </a:r>
          </a:p>
          <a:p>
            <a:pPr algn="ctr">
              <a:buNone/>
            </a:pPr>
            <a:r>
              <a:rPr lang="ru-RU" sz="1800" dirty="0" smtClean="0">
                <a:latin typeface="Bookman Old Style" pitchFamily="18" charset="0"/>
              </a:rPr>
              <a:t>1961 года рождения, депутат Совета депутатов Сергиевского сельского поселения, выдвинут политической партией «Единая Россия», ветеринарный врач, ИП «КФХ </a:t>
            </a:r>
            <a:r>
              <a:rPr lang="ru-RU" sz="1800" dirty="0" err="1" smtClean="0">
                <a:latin typeface="Bookman Old Style" pitchFamily="18" charset="0"/>
              </a:rPr>
              <a:t>Челюканов</a:t>
            </a:r>
            <a:r>
              <a:rPr lang="ru-RU" sz="1800" dirty="0" smtClean="0">
                <a:latin typeface="Bookman Old Style" pitchFamily="18" charset="0"/>
              </a:rPr>
              <a:t> М.А.»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716016" y="332656"/>
            <a:ext cx="4038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err="1" smtClean="0">
                <a:latin typeface="Bookman Old Style" pitchFamily="18" charset="0"/>
              </a:rPr>
              <a:t>Бачинина</a:t>
            </a:r>
            <a:r>
              <a:rPr lang="ru-RU" sz="1800" b="1" dirty="0" smtClean="0">
                <a:latin typeface="Bookman Old Style" pitchFamily="18" charset="0"/>
              </a:rPr>
              <a:t> Людмила Анатольевна</a:t>
            </a:r>
          </a:p>
          <a:p>
            <a:pPr algn="ctr">
              <a:buNone/>
            </a:pPr>
            <a:r>
              <a:rPr lang="ru-RU" sz="1800" dirty="0" smtClean="0">
                <a:latin typeface="Bookman Old Style" pitchFamily="18" charset="0"/>
              </a:rPr>
              <a:t>1961 года рождения депутат Совета депутатов Сергиевского сельского поселения, выдвинута политической партией «Единая Россия», заведующая ФАП Сергиевским, ГБУЗ </a:t>
            </a:r>
            <a:r>
              <a:rPr lang="ru-RU" sz="1800" dirty="0" err="1" smtClean="0">
                <a:latin typeface="Bookman Old Style" pitchFamily="18" charset="0"/>
              </a:rPr>
              <a:t>Даниловская</a:t>
            </a:r>
            <a:r>
              <a:rPr lang="ru-RU" sz="1800" dirty="0" smtClean="0">
                <a:latin typeface="Bookman Old Style" pitchFamily="18" charset="0"/>
              </a:rPr>
              <a:t> ЦРБ</a:t>
            </a:r>
            <a:endParaRPr lang="ru-RU" sz="1800" dirty="0">
              <a:latin typeface="Bookman Old Style" pitchFamily="18" charset="0"/>
            </a:endParaRPr>
          </a:p>
        </p:txBody>
      </p:sp>
      <p:pic>
        <p:nvPicPr>
          <p:cNvPr id="9" name="Содержимое 8" descr="8 001.jpg"/>
          <p:cNvPicPr>
            <a:picLocks noChangeAspect="1"/>
          </p:cNvPicPr>
          <p:nvPr/>
        </p:nvPicPr>
        <p:blipFill>
          <a:blip r:embed="rId2" cstate="print"/>
          <a:srcRect l="52430" t="2223" r="3427" b="59593"/>
          <a:stretch>
            <a:fillRect/>
          </a:stretch>
        </p:blipFill>
        <p:spPr>
          <a:xfrm>
            <a:off x="1187623" y="3501008"/>
            <a:ext cx="2220247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Содержимое 10" descr="9 001.jpg"/>
          <p:cNvPicPr>
            <a:picLocks noChangeAspect="1"/>
          </p:cNvPicPr>
          <p:nvPr/>
        </p:nvPicPr>
        <p:blipFill>
          <a:blip r:embed="rId3" cstate="print"/>
          <a:srcRect l="56399" t="10178" r="3873" b="54820"/>
          <a:stretch>
            <a:fillRect/>
          </a:stretch>
        </p:blipFill>
        <p:spPr>
          <a:xfrm>
            <a:off x="5940152" y="3573016"/>
            <a:ext cx="2238794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23528" y="260648"/>
            <a:ext cx="4038600" cy="4525963"/>
          </a:xfrm>
        </p:spPr>
        <p:txBody>
          <a:bodyPr/>
          <a:lstStyle/>
          <a:p>
            <a:pPr algn="ctr">
              <a:buNone/>
            </a:pPr>
            <a:r>
              <a:rPr lang="ru-RU" sz="1800" b="1" dirty="0" err="1" smtClean="0">
                <a:latin typeface="Bookman Old Style" pitchFamily="18" charset="0"/>
              </a:rPr>
              <a:t>Сыроваткина</a:t>
            </a:r>
            <a:r>
              <a:rPr lang="ru-RU" sz="1800" b="1" dirty="0" smtClean="0">
                <a:latin typeface="Bookman Old Style" pitchFamily="18" charset="0"/>
              </a:rPr>
              <a:t> Елена Владимировна</a:t>
            </a:r>
          </a:p>
          <a:p>
            <a:pPr algn="ctr">
              <a:buNone/>
            </a:pPr>
            <a:r>
              <a:rPr lang="ru-RU" sz="1800" dirty="0" smtClean="0">
                <a:latin typeface="Bookman Old Style" pitchFamily="18" charset="0"/>
              </a:rPr>
              <a:t>1962 года рождения, депутат Совета депутатов Сергиевского сельского поселения, выдвинута политической партией «Единая Россия», кастелянша Сергиевского ФАП, ГБУЗ </a:t>
            </a:r>
            <a:r>
              <a:rPr lang="ru-RU" sz="1800" dirty="0" err="1" smtClean="0">
                <a:latin typeface="Bookman Old Style" pitchFamily="18" charset="0"/>
              </a:rPr>
              <a:t>Даниловская</a:t>
            </a:r>
            <a:r>
              <a:rPr lang="ru-RU" sz="1800" dirty="0" smtClean="0">
                <a:latin typeface="Bookman Old Style" pitchFamily="18" charset="0"/>
              </a:rPr>
              <a:t> ЦРБ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716016" y="332656"/>
            <a:ext cx="4038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err="1" smtClean="0">
                <a:latin typeface="Bookman Old Style" pitchFamily="18" charset="0"/>
              </a:rPr>
              <a:t>Матукина</a:t>
            </a:r>
            <a:r>
              <a:rPr lang="ru-RU" sz="1800" b="1" dirty="0" smtClean="0">
                <a:latin typeface="Bookman Old Style" pitchFamily="18" charset="0"/>
              </a:rPr>
              <a:t> Надежда Михайловна</a:t>
            </a:r>
          </a:p>
          <a:p>
            <a:pPr algn="ctr">
              <a:buNone/>
            </a:pPr>
            <a:r>
              <a:rPr lang="ru-RU" sz="1800" dirty="0" smtClean="0">
                <a:latin typeface="Bookman Old Style" pitchFamily="18" charset="0"/>
              </a:rPr>
              <a:t>1973 года рождения депутат Совета депутатов Сергиевского сельского поселения, выдвинута политической партией «Единая Россия», бухгалтер, ИП «КФХ </a:t>
            </a:r>
            <a:r>
              <a:rPr lang="ru-RU" sz="1800" dirty="0" err="1" smtClean="0">
                <a:latin typeface="Bookman Old Style" pitchFamily="18" charset="0"/>
              </a:rPr>
              <a:t>Челюканов</a:t>
            </a:r>
            <a:r>
              <a:rPr lang="ru-RU" sz="1800" dirty="0" smtClean="0">
                <a:latin typeface="Bookman Old Style" pitchFamily="18" charset="0"/>
              </a:rPr>
              <a:t> М.А.»</a:t>
            </a:r>
            <a:endParaRPr lang="ru-RU" sz="1800" dirty="0">
              <a:latin typeface="Bookman Old Style" pitchFamily="18" charset="0"/>
            </a:endParaRPr>
          </a:p>
        </p:txBody>
      </p:sp>
      <p:pic>
        <p:nvPicPr>
          <p:cNvPr id="7" name="Содержимое 12" descr="3 001.jpg"/>
          <p:cNvPicPr>
            <a:picLocks noChangeAspect="1"/>
          </p:cNvPicPr>
          <p:nvPr/>
        </p:nvPicPr>
        <p:blipFill>
          <a:blip r:embed="rId2" cstate="print"/>
          <a:srcRect l="50223" t="2223" r="10049" b="59593"/>
          <a:stretch>
            <a:fillRect/>
          </a:stretch>
        </p:blipFill>
        <p:spPr>
          <a:xfrm>
            <a:off x="1331640" y="3429000"/>
            <a:ext cx="2016224" cy="2688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Содержимое 14" descr="5 001.jpg"/>
          <p:cNvPicPr>
            <a:picLocks noChangeAspect="1"/>
          </p:cNvPicPr>
          <p:nvPr/>
        </p:nvPicPr>
        <p:blipFill>
          <a:blip r:embed="rId3" cstate="print"/>
          <a:srcRect l="51984" t="2223" r="6721" b="56411"/>
          <a:stretch>
            <a:fillRect/>
          </a:stretch>
        </p:blipFill>
        <p:spPr>
          <a:xfrm>
            <a:off x="5724128" y="3212976"/>
            <a:ext cx="2279956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23528" y="260648"/>
            <a:ext cx="4038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err="1" smtClean="0">
                <a:latin typeface="Bookman Old Style" pitchFamily="18" charset="0"/>
              </a:rPr>
              <a:t>Иордатий</a:t>
            </a:r>
            <a:r>
              <a:rPr lang="ru-RU" sz="2000" b="1" dirty="0" smtClean="0">
                <a:latin typeface="Bookman Old Style" pitchFamily="18" charset="0"/>
              </a:rPr>
              <a:t> Анатолий Владимирович</a:t>
            </a:r>
          </a:p>
          <a:p>
            <a:pPr algn="ctr">
              <a:buNone/>
            </a:pPr>
            <a:r>
              <a:rPr lang="ru-RU" sz="2000" dirty="0" smtClean="0">
                <a:latin typeface="Bookman Old Style" pitchFamily="18" charset="0"/>
              </a:rPr>
              <a:t>1954 года рождения, Председатель Совета депутатов Сергиевского сельского поселения, Глава Сергиевского сельского поселения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716016" y="332656"/>
            <a:ext cx="4038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err="1" smtClean="0">
                <a:latin typeface="Bookman Old Style" pitchFamily="18" charset="0"/>
              </a:rPr>
              <a:t>Осинский</a:t>
            </a:r>
            <a:r>
              <a:rPr lang="ru-RU" sz="1800" b="1" dirty="0" smtClean="0">
                <a:latin typeface="Bookman Old Style" pitchFamily="18" charset="0"/>
              </a:rPr>
              <a:t> Андрей Викторович</a:t>
            </a:r>
          </a:p>
          <a:p>
            <a:pPr algn="ctr">
              <a:buNone/>
            </a:pPr>
            <a:r>
              <a:rPr lang="ru-RU" sz="1800" dirty="0" smtClean="0">
                <a:latin typeface="Bookman Old Style" pitchFamily="18" charset="0"/>
              </a:rPr>
              <a:t>1991 года рождения, депутат Совета депутатов Сергиевского сельского поселения, выдвинут политической партией «Единая Россия», командир отделения ГУ МЧС России по Волгоградской области р.п.Даниловка</a:t>
            </a:r>
          </a:p>
          <a:p>
            <a:pPr algn="ctr">
              <a:buNone/>
            </a:pPr>
            <a:endParaRPr lang="ru-RU" sz="1800" b="1" dirty="0" smtClean="0">
              <a:latin typeface="Bookman Old Style" pitchFamily="18" charset="0"/>
            </a:endParaRPr>
          </a:p>
        </p:txBody>
      </p:sp>
      <p:pic>
        <p:nvPicPr>
          <p:cNvPr id="9" name="Содержимое 16" descr="7 001.jpg"/>
          <p:cNvPicPr>
            <a:picLocks noChangeAspect="1"/>
          </p:cNvPicPr>
          <p:nvPr/>
        </p:nvPicPr>
        <p:blipFill>
          <a:blip r:embed="rId2" cstate="print"/>
          <a:srcRect l="52430" t="2223" r="5635" b="58002"/>
          <a:stretch>
            <a:fillRect/>
          </a:stretch>
        </p:blipFill>
        <p:spPr>
          <a:xfrm>
            <a:off x="5652120" y="3284984"/>
            <a:ext cx="2304256" cy="3031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Содержимое 18" descr="C:\Documents and Settings\algo\Мои документы\МУНИЦИПАЛЬНАЯ СЛУЖБА\108_PANA - копия\P1080077.JPG"/>
          <p:cNvPicPr>
            <a:picLocks/>
          </p:cNvPicPr>
          <p:nvPr/>
        </p:nvPicPr>
        <p:blipFill>
          <a:blip r:embed="rId3" cstate="print"/>
          <a:srcRect l="10662" r="13542"/>
          <a:stretch>
            <a:fillRect/>
          </a:stretch>
        </p:blipFill>
        <p:spPr bwMode="auto">
          <a:xfrm>
            <a:off x="971600" y="3429000"/>
            <a:ext cx="2808312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269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Состав совета депутатов Сергиевского сельского поселения Даниловского муниципального района Волгоградской области  8 сентября 2019 года (4-ый созыв)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 5</dc:creator>
  <cp:lastModifiedBy>Ученик 5</cp:lastModifiedBy>
  <cp:revision>6</cp:revision>
  <dcterms:created xsi:type="dcterms:W3CDTF">2023-02-16T05:23:56Z</dcterms:created>
  <dcterms:modified xsi:type="dcterms:W3CDTF">2023-02-17T11:41:59Z</dcterms:modified>
</cp:coreProperties>
</file>