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12.xml" ContentType="application/vnd.openxmlformats-officedocument.theme+xml"/>
  <Override PartName="/ppt/theme/_rels/theme1.xml.rels" ContentType="application/vnd.openxmlformats-package.relationship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1.jpeg" ContentType="image/jpeg"/>
  <Override PartName="/ppt/media/image3.png" ContentType="image/png"/>
  <Override PartName="/ppt/media/image2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_rels/notesSlide3.xml.rels" ContentType="application/vnd.openxmlformats-package.relationships+xml"/>
  <Override PartName="/ppt/notesSlides/_rels/notesSlide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9144000" cy="6858000"/>
  <p:notesSz cx="6797675" cy="992663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presProps" Target="presProps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autoTitleDeleted val="1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222860538827258"/>
          <c:y val="0.066220998820291"/>
          <c:w val="0.603258716323296"/>
          <c:h val="0.906016515926072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31b6fd"/>
            </a:solidFill>
            <a:ln w="0">
              <a:noFill/>
            </a:ln>
          </c:spPr>
          <c:explosion val="25"/>
          <c:dPt>
            <c:idx val="0"/>
            <c:explosion val="25"/>
            <c:spPr>
              <a:solidFill>
                <a:srgbClr val="31b6fd"/>
              </a:solidFill>
              <a:ln w="0">
                <a:noFill/>
              </a:ln>
            </c:spPr>
          </c:dPt>
          <c:dPt>
            <c:idx val="1"/>
            <c:explosion val="25"/>
            <c:spPr>
              <a:solidFill>
                <a:srgbClr val="4584d3"/>
              </a:solidFill>
              <a:ln w="0">
                <a:noFill/>
              </a:ln>
            </c:spPr>
          </c:dPt>
          <c:dPt>
            <c:idx val="2"/>
            <c:explosion val="25"/>
            <c:spPr>
              <a:solidFill>
                <a:srgbClr val="5bd078"/>
              </a:solidFill>
              <a:ln w="0">
                <a:noFill/>
              </a:ln>
            </c:spPr>
          </c:dPt>
          <c:dLbls>
            <c:dLbl>
              <c:idx val="0"/>
              <c:txPr>
                <a:bodyPr wrap="non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1"/>
              <c:txPr>
                <a:bodyPr wrap="non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dLbl>
              <c:idx val="2"/>
              <c:txPr>
                <a:bodyPr wrap="non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Arial"/>
                    </a:defRPr>
                  </a:pPr>
                </a:p>
              </c:txPr>
              <c:dLblPos val="bestFit"/>
              <c:showLegendKey val="0"/>
              <c:showVal val="0"/>
              <c:showCatName val="0"/>
              <c:showSerName val="0"/>
              <c:showPercent val="0"/>
              <c:separator> </c:separator>
            </c:dLbl>
            <c:txPr>
              <a:bodyPr wrap="non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</a:p>
            </c:txPr>
            <c:dLblPos val="bestFit"/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</c:dLbls>
          <c:cat>
            <c:strRef>
              <c:f>categories</c:f>
              <c:strCache>
                <c:ptCount val="3"/>
                <c:pt idx="0">
                  <c:v>Дотации</c:v>
                </c:pt>
                <c:pt idx="1">
                  <c:v>Субвенции</c:v>
                </c:pt>
                <c:pt idx="2">
                  <c:v>Иные 
межбюджетные трансферты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3"/>
                <c:pt idx="0">
                  <c:v>1041</c:v>
                </c:pt>
                <c:pt idx="1">
                  <c:v>51.4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72607615042637"/>
          <c:y val="0.249856497426213"/>
          <c:w val="0.320535731398427"/>
          <c:h val="0.720327371032848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trike="noStrike" u="none">
              <a:solidFill>
                <a:srgbClr val="000000"/>
              </a:solidFill>
              <a:uFillTx/>
              <a:latin typeface="Candara"/>
            </a:defRPr>
          </a:pPr>
        </a:p>
      </c:txPr>
    </c:legend>
    <c:plotVisOnly val="1"/>
    <c:dispBlanksAs val="zero"/>
  </c:chart>
  <c:spPr>
    <a:noFill/>
    <a:ln w="0">
      <a:noFill/>
    </a:ln>
  </c:sp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autoTitleDeleted val="1"/>
    <c:view3D>
      <c:rotX val="15"/>
      <c:rotY val="20"/>
      <c:rAngAx val="1"/>
      <c:perspective val="30"/>
    </c:view3D>
    <c:floor>
      <c:spPr>
        <a:noFill/>
        <a:ln w="9360">
          <a:solidFill>
            <a:srgbClr val="8b8b8b"/>
          </a:solidFill>
          <a:round/>
        </a:ln>
      </c:spPr>
    </c:floor>
    <c:sideWall>
      <c:spPr>
        <a:noFill/>
        <a:ln w="9360">
          <a:solidFill>
            <a:srgbClr val="8b8b8b"/>
          </a:solidFill>
          <a:round/>
        </a:ln>
      </c:spPr>
    </c:sideWall>
    <c:backWall>
      <c:spPr>
        <a:noFill/>
        <a:ln w="9360">
          <a:solidFill>
            <a:srgbClr val="8b8b8b"/>
          </a:solidFill>
          <a:round/>
        </a:ln>
      </c:spPr>
    </c:backWall>
    <c:plotArea>
      <c:layout>
        <c:manualLayout>
          <c:layoutTarget val="inner"/>
          <c:xMode val="edge"/>
          <c:yMode val="edge"/>
          <c:x val="0.109613027490807"/>
          <c:y val="0.0444356120826709"/>
          <c:w val="0.879092978462616"/>
          <c:h val="0.7395866454689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31b6fd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31b6fd"/>
              </a:solidFill>
              <a:ln w="0">
                <a:noFill/>
              </a:ln>
            </c:spPr>
          </c:dPt>
          <c:dLbls>
            <c:numFmt formatCode="#,##0.0" sourceLinked="0"/>
            <c:dLbl>
              <c:idx val="0"/>
              <c:numFmt formatCode="#,##0.0" sourceLinked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ndara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1800" strike="noStrike" u="none">
                        <a:solidFill>
                          <a:srgbClr val="000000"/>
                        </a:solidFill>
                        <a:uFillTx/>
                        <a:latin typeface="Candara"/>
                      </a:rPr>
                      <a:t>300,0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trike="noStrike" u="none">
                    <a:solidFill>
                      <a:srgbClr val="000000"/>
                    </a:solidFill>
                    <a:uFillTx/>
                    <a:latin typeface="Candara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0</c:f>
              <c:numCache>
                <c:formatCode>#,##0.0</c:formatCode>
                <c:ptCount val="1"/>
                <c:pt idx="0">
                  <c:v>300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rgbClr val="4584d3"/>
            </a:solidFill>
            <a:ln w="0">
              <a:noFill/>
            </a:ln>
          </c:spPr>
          <c:invertIfNegative val="0"/>
          <c:dPt>
            <c:idx val="0"/>
            <c:invertIfNegative val="0"/>
            <c:spPr>
              <a:solidFill>
                <a:srgbClr val="4584d3"/>
              </a:solidFill>
              <a:ln w="0">
                <a:noFill/>
              </a:ln>
            </c:spPr>
          </c:dPt>
          <c:dLbls>
            <c:numFmt formatCode="#,##0.0" sourceLinked="0"/>
            <c:dLbl>
              <c:idx val="0"/>
              <c:txPr>
                <a:bodyPr wrap="square"/>
                <a:lstStyle/>
                <a:p>
                  <a:pPr>
                    <a:defRPr b="0" sz="1000" strike="noStrike" u="none">
                      <a:solidFill>
                        <a:srgbClr val="000000"/>
                      </a:solidFill>
                      <a:uFillTx/>
                      <a:latin typeface="Candara"/>
                    </a:defRPr>
                  </a:pPr>
                </a:p>
              </c:txPr>
              <c:showLegendKey val="0"/>
              <c:showVal val="0"/>
              <c:showCatName val="0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0" sz="1800" strike="noStrike" u="none">
                    <a:solidFill>
                      <a:srgbClr val="000000"/>
                    </a:solidFill>
                    <a:uFillTx/>
                    <a:latin typeface="Candara"/>
                  </a:defRPr>
                </a:pPr>
              </a:p>
            </c:txPr>
            <c:showLegendKey val="0"/>
            <c:showVal val="1"/>
            <c:showCatName val="0"/>
            <c:showSerName val="0"/>
            <c:showPercent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categories</c:f>
              <c:strCache>
                <c:ptCount val="1"/>
                <c:pt idx="0">
                  <c:v>тыс. руб.</c:v>
                </c:pt>
              </c:strCache>
            </c:strRef>
          </c:cat>
          <c:val>
            <c:numRef>
              <c:f>1</c:f>
              <c:numCache>
                <c:formatCode>#,##0.0</c:formatCode>
                <c:ptCount val="1"/>
                <c:pt idx="0">
                  <c:v>850</c:v>
                </c:pt>
              </c:numCache>
            </c:numRef>
          </c:val>
        </c:ser>
        <c:gapWidth val="150"/>
        <c:shape val="cone"/>
        <c:axId val="13614524"/>
        <c:axId val="77280591"/>
        <c:axId val="0"/>
      </c:bar3DChart>
      <c:catAx>
        <c:axId val="13614524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trike="noStrike" u="none">
                <a:solidFill>
                  <a:srgbClr val="000000"/>
                </a:solidFill>
                <a:uFillTx/>
                <a:latin typeface="Candara"/>
              </a:defRPr>
            </a:pPr>
          </a:p>
        </c:txPr>
        <c:crossAx val="77280591"/>
        <c:crosses val="autoZero"/>
        <c:auto val="1"/>
        <c:lblAlgn val="ctr"/>
        <c:lblOffset val="100"/>
        <c:noMultiLvlLbl val="0"/>
      </c:catAx>
      <c:valAx>
        <c:axId val="77280591"/>
        <c:scaling>
          <c:orientation val="minMax"/>
        </c:scaling>
        <c:delete val="0"/>
        <c:axPos val="l"/>
        <c:majorGridlines>
          <c:spPr>
            <a:ln w="9360">
              <a:solidFill>
                <a:srgbClr val="8b8b8b"/>
              </a:solidFill>
              <a:round/>
            </a:ln>
          </c:spPr>
        </c:majorGridlines>
        <c:numFmt formatCode="#,##0.0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trike="noStrike" u="none">
                <a:solidFill>
                  <a:srgbClr val="000000"/>
                </a:solidFill>
                <a:uFillTx/>
                <a:latin typeface="Candara"/>
              </a:defRPr>
            </a:pPr>
          </a:p>
        </c:txPr>
        <c:crossAx val="136145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99019736554199"/>
          <c:y val="0.875109239691746"/>
          <c:w val="0.192595510043324"/>
          <c:h val="0.0825454834352904"/>
        </c:manualLayout>
      </c:layout>
      <c:overlay val="0"/>
      <c:spPr>
        <a:noFill/>
        <a:ln w="0">
          <a:noFill/>
        </a:ln>
      </c:spPr>
      <c:txPr>
        <a:bodyPr/>
        <a:lstStyle/>
        <a:p>
          <a:pPr>
            <a:defRPr b="0" sz="1800" strike="noStrike" u="none">
              <a:solidFill>
                <a:srgbClr val="000000"/>
              </a:solidFill>
              <a:uFillTx/>
              <a:latin typeface="Candara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autoTitleDeleted val="1"/>
    <c:view3D>
      <c:rotX val="15"/>
      <c:rotY val="20"/>
      <c:rAngAx val="0"/>
      <c:perspective val="30"/>
    </c:view3D>
    <c:floor>
      <c:spPr>
        <a:solidFill>
          <a:srgbClr val="d6f0ff"/>
        </a:solidFill>
        <a:ln w="9360">
          <a:solidFill>
            <a:srgbClr val="8b8b8b"/>
          </a:solidFill>
          <a:round/>
        </a:ln>
      </c:spPr>
    </c:floor>
    <c:sideWall>
      <c:spPr>
        <a:solidFill>
          <a:srgbClr val="c8fefd"/>
        </a:solidFill>
        <a:ln w="9360">
          <a:solidFill>
            <a:srgbClr val="8b8b8b"/>
          </a:solidFill>
          <a:round/>
        </a:ln>
      </c:spPr>
    </c:sideWall>
    <c:backWall>
      <c:spPr>
        <a:solidFill>
          <a:srgbClr val="c8fefd"/>
        </a:solidFill>
        <a:ln w="9360">
          <a:solidFill>
            <a:srgbClr val="8b8b8b"/>
          </a:solidFill>
          <a:round/>
        </a:ln>
      </c:spPr>
    </c:backWall>
    <c:plotArea>
      <c:bar3DChart>
        <c:barDir val="col"/>
        <c:grouping val="stack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Местный бюджет</c:v>
                </c:pt>
              </c:strCache>
            </c:strRef>
          </c:tx>
          <c:spPr>
            <a:solidFill>
              <a:srgbClr val="92d050"/>
            </a:solidFill>
            <a:ln w="9360">
              <a:solidFill>
                <a:srgbClr val="ffffff"/>
              </a:solidFill>
              <a:round/>
            </a:ln>
          </c:spPr>
          <c:invertIfNegative val="0"/>
          <c:dLbls>
            <c:txPr>
              <a:bodyPr wrap="non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leaderLines>
              <c:spPr>
                <a:ln w="0">
                  <a:solidFill>
                    <a:srgbClr val="ffffff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2025г.</c:v>
                </c:pt>
                <c:pt idx="1">
                  <c:v>2026г.</c:v>
                </c:pt>
              </c:strCache>
            </c:strRef>
          </c:cat>
          <c:val>
            <c:numRef>
              <c:f>0</c:f>
              <c:numCache>
                <c:formatCode>#,##0.0</c:formatCode>
                <c:ptCount val="2"/>
                <c:pt idx="0">
                  <c:v>120</c:v>
                </c:pt>
                <c:pt idx="1">
                  <c:v>120</c:v>
                </c:pt>
              </c:numCache>
            </c:numRef>
          </c:val>
        </c:ser>
        <c:ser>
          <c:idx val="1"/>
          <c:order val="1"/>
          <c:tx>
            <c:strRef>
              <c:f>label 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00b0f0"/>
            </a:solidFill>
            <a:ln w="9360">
              <a:solidFill>
                <a:srgbClr val="ffffff"/>
              </a:solidFill>
              <a:round/>
            </a:ln>
          </c:spPr>
          <c:invertIfNegative val="0"/>
          <c:dLbls>
            <c:txPr>
              <a:bodyPr wrap="non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leaderLines>
              <c:spPr>
                <a:ln w="0">
                  <a:solidFill>
                    <a:srgbClr val="ffffff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2025г.</c:v>
                </c:pt>
                <c:pt idx="1">
                  <c:v>2026г.</c:v>
                </c:pt>
              </c:strCache>
            </c:strRef>
          </c:cat>
          <c:val>
            <c:numRef>
              <c:f>1</c:f>
              <c:numCache>
                <c:formatCode>#,##0.0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2"/>
          <c:order val="2"/>
          <c:tx>
            <c:strRef>
              <c:f>label 2</c:f>
              <c:strCache>
                <c:ptCount val="1"/>
                <c:pt idx="0">
                  <c:v>Федеральный бюджет</c:v>
                </c:pt>
              </c:strCache>
            </c:strRef>
          </c:tx>
          <c:spPr>
            <a:solidFill>
              <a:srgbClr val="8fb5e5"/>
            </a:solidFill>
            <a:ln w="9360">
              <a:solidFill>
                <a:srgbClr val="ffffff"/>
              </a:solidFill>
              <a:round/>
            </a:ln>
          </c:spPr>
          <c:invertIfNegative val="0"/>
          <c:dLbls>
            <c:txPr>
              <a:bodyPr wrap="non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leaderLines>
              <c:spPr>
                <a:ln w="0">
                  <a:solidFill>
                    <a:srgbClr val="ffffff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2025г.</c:v>
                </c:pt>
                <c:pt idx="1">
                  <c:v>2026г.</c:v>
                </c:pt>
              </c:strCache>
            </c:strRef>
          </c:cat>
          <c:val>
            <c:numRef>
              <c:f>2</c:f>
              <c:numCache>
                <c:formatCode>#,##0.0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gapWidth val="55"/>
        <c:shape val="cylinder"/>
        <c:axId val="16367622"/>
        <c:axId val="73404332"/>
        <c:axId val="0"/>
      </c:bar3DChart>
      <c:catAx>
        <c:axId val="16367622"/>
        <c:scaling>
          <c:orientation val="minMax"/>
        </c:scaling>
        <c:delete val="0"/>
        <c:axPos val="b"/>
        <c:numFmt formatCode="[$-419]dd/mm/yyyy" sourceLinked="0"/>
        <c:majorTickMark val="none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trike="noStrike" u="none">
                <a:solidFill>
                  <a:srgbClr val="000000"/>
                </a:solidFill>
                <a:uFillTx/>
                <a:latin typeface="Candara"/>
              </a:defRPr>
            </a:pPr>
          </a:p>
        </c:txPr>
        <c:crossAx val="73404332"/>
        <c:crosses val="autoZero"/>
        <c:auto val="1"/>
        <c:lblAlgn val="ctr"/>
        <c:lblOffset val="100"/>
        <c:noMultiLvlLbl val="0"/>
      </c:catAx>
      <c:valAx>
        <c:axId val="73404332"/>
        <c:scaling>
          <c:orientation val="minMax"/>
        </c:scaling>
        <c:delete val="0"/>
        <c:axPos val="l"/>
        <c:majorGridlines>
          <c:spPr>
            <a:ln w="9360">
              <a:solidFill>
                <a:srgbClr val="8b8b8b"/>
              </a:solidFill>
              <a:round/>
            </a:ln>
          </c:spPr>
        </c:majorGridlines>
        <c:numFmt formatCode="#,##0.0" sourceLinked="0"/>
        <c:majorTickMark val="none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trike="noStrike" u="none">
                <a:solidFill>
                  <a:srgbClr val="000000"/>
                </a:solidFill>
                <a:uFillTx/>
                <a:latin typeface="Candara"/>
              </a:defRPr>
            </a:pPr>
          </a:p>
        </c:txPr>
        <c:crossAx val="16367622"/>
        <c:crosses val="autoZero"/>
        <c:crossBetween val="between"/>
      </c:valAx>
    </c:plotArea>
    <c:legend>
      <c:legendPos val="r"/>
      <c:legendEntry>
        <c:idx val="0"/>
        <c:delete val="1"/>
      </c:legendEntry>
      <c:legendEntry>
        <c:idx val="1"/>
        <c:delete val="1"/>
      </c:legendEntry>
      <c:overlay val="0"/>
      <c:spPr>
        <a:noFill/>
        <a:ln w="0">
          <a:noFill/>
        </a:ln>
      </c:spPr>
      <c:txPr>
        <a:bodyPr/>
        <a:lstStyle/>
        <a:p>
          <a:pPr>
            <a:defRPr b="1" sz="1800" strike="noStrike" u="none">
              <a:solidFill>
                <a:srgbClr val="000000"/>
              </a:solidFill>
              <a:uFillTx/>
              <a:latin typeface="Candara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c:chart>
    <c:title>
      <c:tx>
        <c:rich>
          <a:bodyPr rot="0"/>
          <a:lstStyle/>
          <a:p>
            <a:pPr>
              <a:defRPr b="0" sz="1300" strike="noStrike" u="none">
                <a:solidFill>
                  <a:srgbClr val="000000"/>
                </a:solidFill>
                <a:uFillTx/>
                <a:latin typeface="Arial"/>
              </a:defRPr>
            </a:pPr>
            <a:r>
              <a:rPr b="1" sz="2160" strike="noStrike" u="none">
                <a:solidFill>
                  <a:srgbClr val="000000"/>
                </a:solidFill>
                <a:uFillTx/>
                <a:latin typeface="Candara"/>
              </a:rPr>
              <a:t>План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15"/>
      <c:rotY val="20"/>
      <c:rAngAx val="1"/>
      <c:perspective val="30"/>
    </c:view3D>
    <c:floor>
      <c:spPr>
        <a:noFill/>
        <a:ln w="9360">
          <a:solidFill>
            <a:srgbClr val="8b8b8b"/>
          </a:solidFill>
          <a:round/>
        </a:ln>
      </c:spPr>
    </c:floor>
    <c:sideWall>
      <c:spPr>
        <a:noFill/>
        <a:ln w="9360">
          <a:solidFill>
            <a:srgbClr val="8b8b8b"/>
          </a:solidFill>
          <a:round/>
        </a:ln>
      </c:spPr>
    </c:sideWall>
    <c:backWall>
      <c:spPr>
        <a:noFill/>
        <a:ln w="9360">
          <a:solidFill>
            <a:srgbClr val="8b8b8b"/>
          </a:solidFill>
          <a:round/>
        </a:ln>
      </c:spPr>
    </c:backWall>
    <c:plotArea>
      <c:bar3D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fdf2d9"/>
            </a:solidFill>
            <a:ln w="0">
              <a:noFill/>
            </a:ln>
          </c:spPr>
          <c:invertIfNegative val="0"/>
          <c:dLbls>
            <c:txPr>
              <a:bodyPr wrap="none"/>
              <a:lstStyle/>
              <a:p>
                <a:pPr>
                  <a:defRPr b="0" sz="1000" strike="noStrike" u="none">
                    <a:solidFill>
                      <a:srgbClr val="000000"/>
                    </a:solidFill>
                    <a:uFillTx/>
                    <a:latin typeface="Arial"/>
                  </a:defRPr>
                </a:pPr>
              </a:p>
            </c:txPr>
            <c:showLegendKey val="0"/>
            <c:showVal val="0"/>
            <c:showCatName val="0"/>
            <c:showSerName val="0"/>
            <c:showPercent val="0"/>
            <c:separator> </c:separator>
            <c:showLeaderLines val="1"/>
            <c:leaderLines>
              <c:spPr>
                <a:ln w="0">
                  <a:solidFill>
                    <a:srgbClr val="000000"/>
                  </a:solidFill>
                </a:ln>
              </c:spPr>
            </c:leaderLines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categories</c:f>
              <c:strCache>
                <c:ptCount val="2"/>
                <c:pt idx="0">
                  <c:v>2025г.</c:v>
                </c:pt>
                <c:pt idx="1">
                  <c:v>2026г.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3016.011</c:v>
                </c:pt>
                <c:pt idx="1">
                  <c:v>3521.351</c:v>
                </c:pt>
              </c:numCache>
            </c:numRef>
          </c:val>
        </c:ser>
        <c:gapWidth val="150"/>
        <c:shape val="box"/>
        <c:axId val="44015365"/>
        <c:axId val="48436544"/>
        <c:axId val="0"/>
      </c:bar3DChart>
      <c:catAx>
        <c:axId val="44015365"/>
        <c:scaling>
          <c:orientation val="minMax"/>
        </c:scaling>
        <c:delete val="0"/>
        <c:axPos val="b"/>
        <c:numFmt formatCode="[$-419]dd/mm/yyyy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trike="noStrike" u="none">
                <a:solidFill>
                  <a:srgbClr val="000000"/>
                </a:solidFill>
                <a:uFillTx/>
                <a:latin typeface="Candara"/>
              </a:defRPr>
            </a:pPr>
          </a:p>
        </c:txPr>
        <c:crossAx val="48436544"/>
        <c:crosses val="autoZero"/>
        <c:auto val="1"/>
        <c:lblAlgn val="ctr"/>
        <c:lblOffset val="100"/>
        <c:noMultiLvlLbl val="0"/>
      </c:catAx>
      <c:valAx>
        <c:axId val="48436544"/>
        <c:scaling>
          <c:orientation val="minMax"/>
        </c:scaling>
        <c:delete val="0"/>
        <c:axPos val="l"/>
        <c:majorGridlines>
          <c:spPr>
            <a:ln w="9360">
              <a:solidFill>
                <a:srgbClr val="8b8b8b"/>
              </a:solidFill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9360">
            <a:solidFill>
              <a:srgbClr val="8b8b8b"/>
            </a:solidFill>
            <a:round/>
          </a:ln>
        </c:spPr>
        <c:txPr>
          <a:bodyPr/>
          <a:lstStyle/>
          <a:p>
            <a:pPr>
              <a:defRPr b="0" sz="1800" strike="noStrike" u="none">
                <a:solidFill>
                  <a:srgbClr val="000000"/>
                </a:solidFill>
                <a:uFillTx/>
                <a:latin typeface="Candara"/>
              </a:defRPr>
            </a:pPr>
          </a:p>
        </c:txPr>
        <c:crossAx val="44015365"/>
        <c:crosses val="autoZero"/>
        <c:crossBetween val="between"/>
      </c:valAx>
    </c:plotArea>
    <c:legend>
      <c:legendPos val="r"/>
      <c:overlay val="0"/>
      <c:spPr>
        <a:noFill/>
        <a:ln w="0">
          <a:noFill/>
        </a:ln>
      </c:spPr>
      <c:txPr>
        <a:bodyPr/>
        <a:lstStyle/>
        <a:p>
          <a:pPr>
            <a:defRPr b="1" sz="1800" strike="noStrike" u="none">
              <a:solidFill>
                <a:srgbClr val="000000"/>
              </a:solidFill>
              <a:uFillTx/>
              <a:latin typeface="Candara"/>
            </a:defRPr>
          </a:pPr>
        </a:p>
      </c:txPr>
    </c:legend>
    <c:plotVisOnly val="1"/>
    <c:dispBlanksAs val="gap"/>
  </c:chart>
  <c:spPr>
    <a:noFill/>
    <a:ln w="0">
      <a:noFill/>
    </a:ln>
  </c:spPr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8360F0-13B0-4562-9170-9E3E499123EA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258ED272-3CD2-4C12-87DA-E07FEB250EB1}">
      <dgm:prSet phldrT="[Текст]" custT="1"/>
      <dgm:spPr/>
      <dgm:t>
        <a:bodyPr/>
        <a:lstStyle/>
        <a:p>
          <a:r>
            <a:rPr lang="ru-RU" sz="2800" b="1" i="1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dirty="0">
            <a:latin typeface="Times New Roman" pitchFamily="18" charset="0"/>
            <a:cs typeface="Times New Roman" pitchFamily="18" charset="0"/>
          </a:endParaRPr>
        </a:p>
      </dgm:t>
    </dgm:pt>
    <dgm:pt modelId="{C8F70628-794D-472D-A2AE-74BD3496291B}" type="parTrans" cxnId="{2975CB99-46F0-4FC8-986B-785E1A62DFCA}">
      <dgm:prSet/>
      <dgm:spPr/>
      <dgm:t>
        <a:bodyPr/>
        <a:lstStyle/>
        <a:p>
          <a:endParaRPr lang="ru-RU"/>
        </a:p>
      </dgm:t>
    </dgm:pt>
    <dgm:pt modelId="{E3984BE5-749D-4CC0-990C-9F74C0DF07D4}" type="sibTrans" cxnId="{2975CB99-46F0-4FC8-986B-785E1A62DFCA}">
      <dgm:prSet/>
      <dgm:spPr/>
      <dgm:t>
        <a:bodyPr/>
        <a:lstStyle/>
        <a:p>
          <a:endParaRPr lang="ru-RU"/>
        </a:p>
      </dgm:t>
    </dgm:pt>
    <dgm:pt modelId="{C1D03200-F847-4C85-BDE1-75313FF1AC7C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AA9921B5-EE27-4001-BEF2-C9E3ED987961}" type="parTrans" cxnId="{B7AAC202-9703-45AF-8704-6E9DB544182E}">
      <dgm:prSet/>
      <dgm:spPr/>
      <dgm:t>
        <a:bodyPr/>
        <a:lstStyle/>
        <a:p>
          <a:endParaRPr lang="ru-RU"/>
        </a:p>
      </dgm:t>
    </dgm:pt>
    <dgm:pt modelId="{616F80F5-76C2-4BCE-A332-268420D294BD}" type="sibTrans" cxnId="{B7AAC202-9703-45AF-8704-6E9DB544182E}">
      <dgm:prSet/>
      <dgm:spPr/>
      <dgm:t>
        <a:bodyPr/>
        <a:lstStyle/>
        <a:p>
          <a:endParaRPr lang="ru-RU"/>
        </a:p>
      </dgm:t>
    </dgm:pt>
    <dgm:pt modelId="{433AB18F-C2AD-428A-AAAD-8C84C0C60C5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0ACD8D89-3CAE-4EC8-A600-804559065776}" type="parTrans" cxnId="{6F824AC3-D6D4-47D9-B25F-E671013413F3}">
      <dgm:prSet/>
      <dgm:spPr/>
      <dgm:t>
        <a:bodyPr/>
        <a:lstStyle/>
        <a:p>
          <a:endParaRPr lang="ru-RU"/>
        </a:p>
      </dgm:t>
    </dgm:pt>
    <dgm:pt modelId="{414660A8-6304-4783-B658-F83EA3B6279C}" type="sibTrans" cxnId="{6F824AC3-D6D4-47D9-B25F-E671013413F3}">
      <dgm:prSet/>
      <dgm:spPr/>
      <dgm:t>
        <a:bodyPr/>
        <a:lstStyle/>
        <a:p>
          <a:endParaRPr lang="ru-RU"/>
        </a:p>
      </dgm:t>
    </dgm:pt>
    <dgm:pt modelId="{F14D4812-43C9-4190-A470-D646ADD57AE2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95CD8C57-AC50-459C-9515-19CAD99B9FFF}" type="parTrans" cxnId="{78F22491-BCAF-48D8-9E6E-6AC8E3720BEA}">
      <dgm:prSet/>
      <dgm:spPr/>
      <dgm:t>
        <a:bodyPr/>
        <a:lstStyle/>
        <a:p>
          <a:endParaRPr lang="ru-RU"/>
        </a:p>
      </dgm:t>
    </dgm:pt>
    <dgm:pt modelId="{3F5A155B-4AC2-4E2F-ACD9-D135D3F9B769}" type="sibTrans" cxnId="{78F22491-BCAF-48D8-9E6E-6AC8E3720BEA}">
      <dgm:prSet/>
      <dgm:spPr/>
      <dgm:t>
        <a:bodyPr/>
        <a:lstStyle/>
        <a:p>
          <a:endParaRPr lang="ru-RU"/>
        </a:p>
      </dgm:t>
    </dgm:pt>
    <dgm:pt modelId="{5EC022ED-DED7-46EC-9B9E-70E255F85E4F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r>
            <a:rPr lang="ru-RU" sz="1200" b="1" i="1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16C5CAB7-2BE6-49E2-A615-6AB3DE7DAE42}" type="parTrans" cxnId="{351523A2-D9A7-4D3E-8770-2A86B4B837A6}">
      <dgm:prSet/>
      <dgm:spPr/>
      <dgm:t>
        <a:bodyPr/>
        <a:lstStyle/>
        <a:p>
          <a:endParaRPr lang="ru-RU"/>
        </a:p>
      </dgm:t>
    </dgm:pt>
    <dgm:pt modelId="{2E9B381F-7F92-4C81-AFA5-FE9B40E02218}" type="sibTrans" cxnId="{351523A2-D9A7-4D3E-8770-2A86B4B837A6}">
      <dgm:prSet/>
      <dgm:spPr/>
      <dgm:t>
        <a:bodyPr/>
        <a:lstStyle/>
        <a:p>
          <a:endParaRPr lang="ru-RU"/>
        </a:p>
      </dgm:t>
    </dgm:pt>
    <dgm:pt modelId="{8D00A020-D5D2-4728-91D3-A03F0A57751D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3DB568C0-059A-49C5-9236-5285460D9334}" type="parTrans" cxnId="{E7295BF7-2F01-488C-976A-76A4BF937C0E}">
      <dgm:prSet/>
      <dgm:spPr/>
      <dgm:t>
        <a:bodyPr/>
        <a:lstStyle/>
        <a:p>
          <a:endParaRPr lang="ru-RU"/>
        </a:p>
      </dgm:t>
    </dgm:pt>
    <dgm:pt modelId="{1E7B4009-D6B2-4CFB-9352-ED7FB925C954}" type="sibTrans" cxnId="{E7295BF7-2F01-488C-976A-76A4BF937C0E}">
      <dgm:prSet/>
      <dgm:spPr/>
      <dgm:t>
        <a:bodyPr/>
        <a:lstStyle/>
        <a:p>
          <a:endParaRPr lang="ru-RU"/>
        </a:p>
      </dgm:t>
    </dgm:pt>
    <dgm:pt modelId="{B2800724-02AD-40D6-B85F-2628CEC28853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6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7FD1D063-101B-4558-B9B7-311C5DEF4527}" type="parTrans" cxnId="{4CAF409D-E947-4E00-8027-C33CB950BF1D}">
      <dgm:prSet/>
      <dgm:spPr/>
      <dgm:t>
        <a:bodyPr/>
        <a:lstStyle/>
        <a:p>
          <a:endParaRPr lang="ru-RU"/>
        </a:p>
      </dgm:t>
    </dgm:pt>
    <dgm:pt modelId="{0326848C-C174-4F5E-ACA9-7EFA13729450}" type="sibTrans" cxnId="{4CAF409D-E947-4E00-8027-C33CB950BF1D}">
      <dgm:prSet/>
      <dgm:spPr/>
      <dgm:t>
        <a:bodyPr/>
        <a:lstStyle/>
        <a:p>
          <a:endParaRPr lang="ru-RU"/>
        </a:p>
      </dgm:t>
    </dgm:pt>
    <dgm:pt modelId="{E69E730E-4E1D-4E2D-96DB-24AA07AD7486}">
      <dgm:prSet phldrT="[Текст]" custT="1"/>
      <dgm:spPr>
        <a:solidFill>
          <a:schemeClr val="accent5">
            <a:lumMod val="60000"/>
            <a:lumOff val="40000"/>
            <a:alpha val="90000"/>
          </a:schemeClr>
        </a:solidFill>
        <a:ln>
          <a:solidFill>
            <a:schemeClr val="accent3"/>
          </a:solidFill>
        </a:ln>
        <a:scene3d>
          <a:camera prst="isometricOffAxis1Right"/>
          <a:lightRig rig="threePt" dir="t"/>
        </a:scene3d>
      </dgm:spPr>
      <dgm:t>
        <a:bodyPr/>
        <a:lstStyle/>
        <a:p>
          <a:endParaRPr lang="ru-RU" sz="1200" b="1" i="1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gm:t>
    </dgm:pt>
    <dgm:pt modelId="{BC942FC6-80F4-4B28-B488-E72E419E3847}" type="parTrans" cxnId="{330096B2-7271-4D16-AFA3-1746481309E3}">
      <dgm:prSet/>
      <dgm:spPr/>
      <dgm:t>
        <a:bodyPr/>
        <a:lstStyle/>
        <a:p>
          <a:endParaRPr lang="ru-RU"/>
        </a:p>
      </dgm:t>
    </dgm:pt>
    <dgm:pt modelId="{4CBD1B74-7978-4B78-A195-110AA6160582}" type="sibTrans" cxnId="{330096B2-7271-4D16-AFA3-1746481309E3}">
      <dgm:prSet/>
      <dgm:spPr/>
      <dgm:t>
        <a:bodyPr/>
        <a:lstStyle/>
        <a:p>
          <a:endParaRPr lang="ru-RU"/>
        </a:p>
      </dgm:t>
    </dgm:pt>
    <dgm:pt modelId="{C6D03FB3-6ECB-4998-BE70-618948E4C868}" type="pres">
      <dgm:prSet presAssocID="{FE8360F0-13B0-4562-9170-9E3E499123E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1F7DEE-4B30-4AF7-A5FF-6C227A36208F}" type="pres">
      <dgm:prSet presAssocID="{258ED272-3CD2-4C12-87DA-E07FEB250EB1}" presName="composite" presStyleCnt="0"/>
      <dgm:spPr/>
      <dgm:t>
        <a:bodyPr/>
        <a:lstStyle/>
        <a:p>
          <a:endParaRPr lang="ru-RU"/>
        </a:p>
      </dgm:t>
    </dgm:pt>
    <dgm:pt modelId="{F255659B-E806-4253-B160-07D619FA4071}" type="pres">
      <dgm:prSet presAssocID="{258ED272-3CD2-4C12-87DA-E07FEB250EB1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78C53B-CEFB-4748-BA93-0B5E5AC21383}" type="pres">
      <dgm:prSet presAssocID="{258ED272-3CD2-4C12-87DA-E07FEB250EB1}" presName="descendantText" presStyleLbl="alignAcc1" presStyleIdx="0" presStyleCnt="1" custScaleY="203038" custLinFactNeighborX="6765" custLinFactNeighborY="1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BB07A7-3F34-47DE-9AF5-FD8EE67E90BA}" type="presOf" srcId="{433AB18F-C2AD-428A-AAAD-8C84C0C60C52}" destId="{D278C53B-CEFB-4748-BA93-0B5E5AC21383}" srcOrd="0" destOrd="2" presId="urn:microsoft.com/office/officeart/2005/8/layout/chevron2"/>
    <dgm:cxn modelId="{2975CB99-46F0-4FC8-986B-785E1A62DFCA}" srcId="{FE8360F0-13B0-4562-9170-9E3E499123EA}" destId="{258ED272-3CD2-4C12-87DA-E07FEB250EB1}" srcOrd="0" destOrd="0" parTransId="{C8F70628-794D-472D-A2AE-74BD3496291B}" sibTransId="{E3984BE5-749D-4CC0-990C-9F74C0DF07D4}"/>
    <dgm:cxn modelId="{351523A2-D9A7-4D3E-8770-2A86B4B837A6}" srcId="{258ED272-3CD2-4C12-87DA-E07FEB250EB1}" destId="{5EC022ED-DED7-46EC-9B9E-70E255F85E4F}" srcOrd="6" destOrd="0" parTransId="{16C5CAB7-2BE6-49E2-A615-6AB3DE7DAE42}" sibTransId="{2E9B381F-7F92-4C81-AFA5-FE9B40E02218}"/>
    <dgm:cxn modelId="{2DE6A863-FBE8-4447-9F3F-0D4D4CA57229}" type="presOf" srcId="{B2800724-02AD-40D6-B85F-2628CEC28853}" destId="{D278C53B-CEFB-4748-BA93-0B5E5AC21383}" srcOrd="0" destOrd="3" presId="urn:microsoft.com/office/officeart/2005/8/layout/chevron2"/>
    <dgm:cxn modelId="{330096B2-7271-4D16-AFA3-1746481309E3}" srcId="{258ED272-3CD2-4C12-87DA-E07FEB250EB1}" destId="{E69E730E-4E1D-4E2D-96DB-24AA07AD7486}" srcOrd="5" destOrd="0" parTransId="{BC942FC6-80F4-4B28-B488-E72E419E3847}" sibTransId="{4CBD1B74-7978-4B78-A195-110AA6160582}"/>
    <dgm:cxn modelId="{BCC88781-3860-4324-A31F-A9E8917A9C56}" type="presOf" srcId="{8D00A020-D5D2-4728-91D3-A03F0A57751D}" destId="{D278C53B-CEFB-4748-BA93-0B5E5AC21383}" srcOrd="0" destOrd="1" presId="urn:microsoft.com/office/officeart/2005/8/layout/chevron2"/>
    <dgm:cxn modelId="{6F824AC3-D6D4-47D9-B25F-E671013413F3}" srcId="{258ED272-3CD2-4C12-87DA-E07FEB250EB1}" destId="{433AB18F-C2AD-428A-AAAD-8C84C0C60C52}" srcOrd="2" destOrd="0" parTransId="{0ACD8D89-3CAE-4EC8-A600-804559065776}" sibTransId="{414660A8-6304-4783-B658-F83EA3B6279C}"/>
    <dgm:cxn modelId="{1540359A-C087-451D-8FB0-483200209C1B}" type="presOf" srcId="{F14D4812-43C9-4190-A470-D646ADD57AE2}" destId="{D278C53B-CEFB-4748-BA93-0B5E5AC21383}" srcOrd="0" destOrd="4" presId="urn:microsoft.com/office/officeart/2005/8/layout/chevron2"/>
    <dgm:cxn modelId="{28157305-73A7-4EFE-9B99-1956A6D88952}" type="presOf" srcId="{258ED272-3CD2-4C12-87DA-E07FEB250EB1}" destId="{F255659B-E806-4253-B160-07D619FA4071}" srcOrd="0" destOrd="0" presId="urn:microsoft.com/office/officeart/2005/8/layout/chevron2"/>
    <dgm:cxn modelId="{78F22491-BCAF-48D8-9E6E-6AC8E3720BEA}" srcId="{258ED272-3CD2-4C12-87DA-E07FEB250EB1}" destId="{F14D4812-43C9-4190-A470-D646ADD57AE2}" srcOrd="4" destOrd="0" parTransId="{95CD8C57-AC50-459C-9515-19CAD99B9FFF}" sibTransId="{3F5A155B-4AC2-4E2F-ACD9-D135D3F9B769}"/>
    <dgm:cxn modelId="{516E3621-77B2-4492-941E-2E337DFAA148}" type="presOf" srcId="{E69E730E-4E1D-4E2D-96DB-24AA07AD7486}" destId="{D278C53B-CEFB-4748-BA93-0B5E5AC21383}" srcOrd="0" destOrd="5" presId="urn:microsoft.com/office/officeart/2005/8/layout/chevron2"/>
    <dgm:cxn modelId="{13AAB19B-6777-4390-A653-2775962A5B3B}" type="presOf" srcId="{FE8360F0-13B0-4562-9170-9E3E499123EA}" destId="{C6D03FB3-6ECB-4998-BE70-618948E4C868}" srcOrd="0" destOrd="0" presId="urn:microsoft.com/office/officeart/2005/8/layout/chevron2"/>
    <dgm:cxn modelId="{B7AAC202-9703-45AF-8704-6E9DB544182E}" srcId="{258ED272-3CD2-4C12-87DA-E07FEB250EB1}" destId="{C1D03200-F847-4C85-BDE1-75313FF1AC7C}" srcOrd="0" destOrd="0" parTransId="{AA9921B5-EE27-4001-BEF2-C9E3ED987961}" sibTransId="{616F80F5-76C2-4BCE-A332-268420D294BD}"/>
    <dgm:cxn modelId="{E33B8C88-B209-46BD-AD3C-B5BA46A274B4}" type="presOf" srcId="{5EC022ED-DED7-46EC-9B9E-70E255F85E4F}" destId="{D278C53B-CEFB-4748-BA93-0B5E5AC21383}" srcOrd="0" destOrd="6" presId="urn:microsoft.com/office/officeart/2005/8/layout/chevron2"/>
    <dgm:cxn modelId="{E7295BF7-2F01-488C-976A-76A4BF937C0E}" srcId="{258ED272-3CD2-4C12-87DA-E07FEB250EB1}" destId="{8D00A020-D5D2-4728-91D3-A03F0A57751D}" srcOrd="1" destOrd="0" parTransId="{3DB568C0-059A-49C5-9236-5285460D9334}" sibTransId="{1E7B4009-D6B2-4CFB-9352-ED7FB925C954}"/>
    <dgm:cxn modelId="{F4F3E116-6293-4F5E-AB42-CEBCFFD1E64E}" type="presOf" srcId="{C1D03200-F847-4C85-BDE1-75313FF1AC7C}" destId="{D278C53B-CEFB-4748-BA93-0B5E5AC21383}" srcOrd="0" destOrd="0" presId="urn:microsoft.com/office/officeart/2005/8/layout/chevron2"/>
    <dgm:cxn modelId="{4CAF409D-E947-4E00-8027-C33CB950BF1D}" srcId="{258ED272-3CD2-4C12-87DA-E07FEB250EB1}" destId="{B2800724-02AD-40D6-B85F-2628CEC28853}" srcOrd="3" destOrd="0" parTransId="{7FD1D063-101B-4558-B9B7-311C5DEF4527}" sibTransId="{0326848C-C174-4F5E-ACA9-7EFA13729450}"/>
    <dgm:cxn modelId="{A93D6CDB-65C2-48DB-AEEB-30A040BAF7B4}" type="presParOf" srcId="{C6D03FB3-6ECB-4998-BE70-618948E4C868}" destId="{391F7DEE-4B30-4AF7-A5FF-6C227A36208F}" srcOrd="0" destOrd="0" presId="urn:microsoft.com/office/officeart/2005/8/layout/chevron2"/>
    <dgm:cxn modelId="{1474A0AD-777A-465B-B7DB-E65B8F1230C3}" type="presParOf" srcId="{391F7DEE-4B30-4AF7-A5FF-6C227A36208F}" destId="{F255659B-E806-4253-B160-07D619FA4071}" srcOrd="0" destOrd="0" presId="urn:microsoft.com/office/officeart/2005/8/layout/chevron2"/>
    <dgm:cxn modelId="{FA68A603-4966-45E1-8F47-CB9EC64A9C52}" type="presParOf" srcId="{391F7DEE-4B30-4AF7-A5FF-6C227A36208F}" destId="{D278C53B-CEFB-4748-BA93-0B5E5AC21383}" srcOrd="1" destOrd="0" presId="urn:microsoft.com/office/officeart/2005/8/layout/chevron2"/>
  </dgm:cxnLst>
  <dgm:bg/>
  <dgm:whole/>
  <dgm:extLst>
    <a:ext uri="http://schemas.microsoft.com/office/drawing/2008/diagram">
      <dsp:dataModelExt xmlns=""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55659B-E806-4253-B160-07D619FA4071}">
      <dsp:nvSpPr>
        <dsp:cNvPr id="0" name=""/>
        <dsp:cNvSpPr/>
      </dsp:nvSpPr>
      <dsp:spPr>
        <a:xfrm rot="5400000">
          <a:off x="-549690" y="1815576"/>
          <a:ext cx="3664606" cy="256522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1" kern="1200" dirty="0" smtClean="0">
              <a:latin typeface="Times New Roman" pitchFamily="18" charset="0"/>
              <a:cs typeface="Times New Roman" pitchFamily="18" charset="0"/>
            </a:rPr>
            <a:t>Основные направления бюджетной политики</a:t>
          </a:r>
          <a:endParaRPr lang="ru-RU" sz="28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" y="2548497"/>
        <a:ext cx="2565224" cy="1099382"/>
      </dsp:txXfrm>
    </dsp:sp>
    <dsp:sp modelId="{D278C53B-CEFB-4748-BA93-0B5E5AC21383}">
      <dsp:nvSpPr>
        <dsp:cNvPr id="0" name=""/>
        <dsp:cNvSpPr/>
      </dsp:nvSpPr>
      <dsp:spPr>
        <a:xfrm rot="5400000">
          <a:off x="3003623" y="-366401"/>
          <a:ext cx="4838896" cy="5715695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15875" cap="flat" cmpd="sng" algn="ctr">
          <a:solidFill>
            <a:schemeClr val="accent3"/>
          </a:solidFill>
          <a:prstDash val="solid"/>
        </a:ln>
        <a:effectLst/>
        <a:scene3d>
          <a:camera prst="isometricOffAxis1Right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обеспечение долгосрочной сбалансированности и финансовой устойчивости бюджетной системы муниципального образования при безусловном исполнении всех принятых на себя обязательств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эффективности бюджетных расходов, внедрение методов бюджетирования, ориентированного на результат во всех бюджетных учреждениях, эффективное расходование бюджетных средств, направленное на оптимальное достижение конечного результата 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  <a:cs typeface="Times New Roman" pitchFamily="18" charset="0"/>
            </a:rPr>
            <a:t>эффективное управление и распоряжение муниципальной собственностью</a:t>
          </a: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b="1" i="1" kern="1200" spc="3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i="1" kern="1200" spc="3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>повышение прозрачности и открытости бюджетного процесса</a:t>
          </a:r>
          <a: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  <a:t/>
          </a:r>
          <a:br>
            <a:rPr lang="ru-RU" sz="1200" b="1" i="0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Bookman Old Style" panose="02050604050505020204" pitchFamily="18" charset="0"/>
            </a:rPr>
          </a:br>
          <a:endParaRPr lang="ru-RU" sz="1200" b="1" i="1" kern="1200" dirty="0">
            <a:solidFill>
              <a:schemeClr val="tx2">
                <a:lumMod val="60000"/>
                <a:lumOff val="40000"/>
              </a:schemeClr>
            </a:solidFill>
            <a:latin typeface="Bookman Old Style" panose="02050604050505020204" pitchFamily="18" charset="0"/>
            <a:cs typeface="Times New Roman" pitchFamily="18" charset="0"/>
          </a:endParaRPr>
        </a:p>
      </dsp:txBody>
      <dsp:txXfrm rot="-5400000">
        <a:off x="2565224" y="308213"/>
        <a:ext cx="5479480" cy="43664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ru-RU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перемещения страницы щёлкните мышью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Для правки формата примечаний щёлкните мышью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&lt;верхний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dt" idx="34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&lt;дата/время&gt;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ftr" idx="35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 type="sldNum" idx="36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74D39163-AF63-4F87-BE15-AAFA88726037}" type="slidenum"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&lt;номер&gt;</a:t>
            </a:fld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8640" cy="3718800"/>
          </a:xfrm>
          <a:prstGeom prst="rect">
            <a:avLst/>
          </a:prstGeom>
          <a:ln w="0">
            <a:noFill/>
          </a:ln>
        </p:spPr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 idx="37"/>
          </p:nvPr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01423B03-95FA-49F1-BEE1-0FCB4246280A}" type="slidenum">
              <a:rPr b="0" lang="ru-RU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Img"/>
          </p:nvPr>
        </p:nvSpPr>
        <p:spPr>
          <a:xfrm>
            <a:off x="917640" y="744480"/>
            <a:ext cx="4958640" cy="3718800"/>
          </a:xfrm>
          <a:prstGeom prst="rect">
            <a:avLst/>
          </a:prstGeom>
          <a:ln w="0">
            <a:noFill/>
          </a:ln>
        </p:spPr>
      </p:sp>
      <p:sp>
        <p:nvSpPr>
          <p:cNvPr id="276" name="PlaceHolder 2"/>
          <p:cNvSpPr>
            <a:spLocks noGrp="1"/>
          </p:cNvSpPr>
          <p:nvPr>
            <p:ph type="body"/>
          </p:nvPr>
        </p:nvSpPr>
        <p:spPr>
          <a:xfrm>
            <a:off x="679680" y="4715280"/>
            <a:ext cx="5434200" cy="4462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7" name="PlaceHolder 3"/>
          <p:cNvSpPr>
            <a:spLocks noGrp="1"/>
          </p:cNvSpPr>
          <p:nvPr>
            <p:ph type="sldNum" idx="38"/>
          </p:nvPr>
        </p:nvSpPr>
        <p:spPr>
          <a:xfrm>
            <a:off x="3850560" y="9428760"/>
            <a:ext cx="2941560" cy="492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17E03EBD-E66B-47B9-9EA2-4941C2E1A641}" type="slidenum">
              <a:rPr b="0" lang="ru-RU" sz="1200" strike="noStrike" u="none">
                <a:solidFill>
                  <a:schemeClr val="dk1"/>
                </a:solidFill>
                <a:effectLst/>
                <a:uFillTx/>
                <a:latin typeface="+mn-lt"/>
                <a:ea typeface="+mn-ea"/>
              </a:rPr>
              <a:t>&lt;номер&gt;</a:t>
            </a:fld>
            <a:endParaRPr b="0" lang="ru-RU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/>
          <p:cNvSpPr/>
          <p:nvPr/>
        </p:nvSpPr>
        <p:spPr>
          <a:xfrm>
            <a:off x="228600" y="228600"/>
            <a:ext cx="8691840" cy="24649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1" name="Group 15"/>
          <p:cNvGrpSpPr/>
          <p:nvPr/>
        </p:nvGrpSpPr>
        <p:grpSpPr>
          <a:xfrm>
            <a:off x="211680" y="1679400"/>
            <a:ext cx="8719560" cy="1325880"/>
            <a:chOff x="211680" y="1679400"/>
            <a:chExt cx="8719560" cy="1325880"/>
          </a:xfrm>
        </p:grpSpPr>
        <p:sp>
          <p:nvSpPr>
            <p:cNvPr id="2" name="Freeform 14"/>
            <p:cNvSpPr/>
            <p:nvPr/>
          </p:nvSpPr>
          <p:spPr>
            <a:xfrm>
              <a:off x="6047280" y="182448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3" name="Freeform 18"/>
            <p:cNvSpPr/>
            <p:nvPr/>
          </p:nvSpPr>
          <p:spPr>
            <a:xfrm>
              <a:off x="2619360" y="169632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4" name="Freeform 22"/>
            <p:cNvSpPr/>
            <p:nvPr/>
          </p:nvSpPr>
          <p:spPr>
            <a:xfrm>
              <a:off x="2828880" y="170856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5" name="Freeform 26"/>
            <p:cNvSpPr/>
            <p:nvPr/>
          </p:nvSpPr>
          <p:spPr>
            <a:xfrm>
              <a:off x="5609520" y="169488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6" name="Freeform 10"/>
            <p:cNvSpPr/>
            <p:nvPr/>
          </p:nvSpPr>
          <p:spPr>
            <a:xfrm>
              <a:off x="211680" y="167940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7" name="PlaceHolder 1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4480" cy="344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6360" indent="-274320" defTabSz="91440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2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Второй уровень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855720" indent="-228600" defTabSz="91440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8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2860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dt" idx="1"/>
          </p:nvPr>
        </p:nvSpPr>
        <p:spPr>
          <a:xfrm>
            <a:off x="516384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 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ftr" idx="2"/>
          </p:nvPr>
        </p:nvSpPr>
        <p:spPr>
          <a:xfrm>
            <a:off x="19368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sldNum" idx="3"/>
          </p:nvPr>
        </p:nvSpPr>
        <p:spPr>
          <a:xfrm>
            <a:off x="3990960" y="6250320"/>
            <a:ext cx="1157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875E3AB4-1A49-4E5F-A38E-45FBB0076AC1}" type="slidenum"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9</a:t>
            </a:fld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5640" cy="124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ounded Rectangle 13"/>
          <p:cNvSpPr/>
          <p:nvPr/>
        </p:nvSpPr>
        <p:spPr>
          <a:xfrm>
            <a:off x="228600" y="228600"/>
            <a:ext cx="8691840" cy="24649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146" name="Group 15"/>
          <p:cNvGrpSpPr/>
          <p:nvPr/>
        </p:nvGrpSpPr>
        <p:grpSpPr>
          <a:xfrm>
            <a:off x="211680" y="1679400"/>
            <a:ext cx="8719560" cy="1325880"/>
            <a:chOff x="211680" y="1679400"/>
            <a:chExt cx="8719560" cy="1325880"/>
          </a:xfrm>
        </p:grpSpPr>
        <p:sp>
          <p:nvSpPr>
            <p:cNvPr id="147" name="Freeform 14"/>
            <p:cNvSpPr/>
            <p:nvPr/>
          </p:nvSpPr>
          <p:spPr>
            <a:xfrm>
              <a:off x="6047280" y="182448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48" name="Freeform 18"/>
            <p:cNvSpPr/>
            <p:nvPr/>
          </p:nvSpPr>
          <p:spPr>
            <a:xfrm>
              <a:off x="2619360" y="169632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49" name="Freeform 22"/>
            <p:cNvSpPr/>
            <p:nvPr/>
          </p:nvSpPr>
          <p:spPr>
            <a:xfrm>
              <a:off x="2828880" y="170856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50" name="Freeform 26"/>
            <p:cNvSpPr/>
            <p:nvPr/>
          </p:nvSpPr>
          <p:spPr>
            <a:xfrm>
              <a:off x="5609520" y="169488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151" name="Freeform 10"/>
            <p:cNvSpPr/>
            <p:nvPr/>
          </p:nvSpPr>
          <p:spPr>
            <a:xfrm>
              <a:off x="211680" y="167940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5640" cy="124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4480" cy="3446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6360" indent="-274320" defTabSz="91440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2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Второй уровень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855720" indent="-228600" defTabSz="91440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8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2860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dt" idx="28"/>
          </p:nvPr>
        </p:nvSpPr>
        <p:spPr>
          <a:xfrm>
            <a:off x="516384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&lt;дата/время&gt;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ftr" idx="29"/>
          </p:nvPr>
        </p:nvSpPr>
        <p:spPr>
          <a:xfrm>
            <a:off x="19368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sldNum" idx="30"/>
          </p:nvPr>
        </p:nvSpPr>
        <p:spPr>
          <a:xfrm>
            <a:off x="3990960" y="6250320"/>
            <a:ext cx="1157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F4B97463-DEE4-40CB-B608-51BD9333C704}" type="slidenum"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&lt;номер&gt;</a:t>
            </a:fld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Rounded Rectangle 13" hidden="1"/>
          <p:cNvSpPr/>
          <p:nvPr/>
        </p:nvSpPr>
        <p:spPr>
          <a:xfrm>
            <a:off x="228600" y="228600"/>
            <a:ext cx="8691840" cy="24649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158" name="Group 15"/>
          <p:cNvGrpSpPr/>
          <p:nvPr/>
        </p:nvGrpSpPr>
        <p:grpSpPr>
          <a:xfrm>
            <a:off x="211680" y="1679400"/>
            <a:ext cx="8719560" cy="1325880"/>
            <a:chOff x="211680" y="1679400"/>
            <a:chExt cx="8719560" cy="1325880"/>
          </a:xfrm>
        </p:grpSpPr>
        <p:sp>
          <p:nvSpPr>
            <p:cNvPr id="159" name="Freeform 14"/>
            <p:cNvSpPr/>
            <p:nvPr/>
          </p:nvSpPr>
          <p:spPr>
            <a:xfrm>
              <a:off x="6047280" y="182448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60" name="Freeform 18"/>
            <p:cNvSpPr/>
            <p:nvPr/>
          </p:nvSpPr>
          <p:spPr>
            <a:xfrm>
              <a:off x="2619360" y="169632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61" name="Freeform 22"/>
            <p:cNvSpPr/>
            <p:nvPr/>
          </p:nvSpPr>
          <p:spPr>
            <a:xfrm>
              <a:off x="2828880" y="170856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62" name="Freeform 26"/>
            <p:cNvSpPr/>
            <p:nvPr/>
          </p:nvSpPr>
          <p:spPr>
            <a:xfrm>
              <a:off x="5609520" y="169488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163" name="Freeform 10"/>
            <p:cNvSpPr/>
            <p:nvPr/>
          </p:nvSpPr>
          <p:spPr>
            <a:xfrm>
              <a:off x="211680" y="167940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164" name="Rounded Rectangle 20"/>
          <p:cNvSpPr/>
          <p:nvPr/>
        </p:nvSpPr>
        <p:spPr>
          <a:xfrm>
            <a:off x="228600" y="228600"/>
            <a:ext cx="8691840" cy="1422360"/>
          </a:xfrm>
          <a:prstGeom prst="roundRect">
            <a:avLst>
              <a:gd name="adj" fmla="val 7136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sp>
        <p:nvSpPr>
          <p:cNvPr id="165" name="PlaceHolder 1"/>
          <p:cNvSpPr>
            <a:spLocks noGrp="1"/>
          </p:cNvSpPr>
          <p:nvPr>
            <p:ph type="dt" idx="31"/>
          </p:nvPr>
        </p:nvSpPr>
        <p:spPr>
          <a:xfrm>
            <a:off x="516384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&lt;дата/время&gt;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ftr" idx="32"/>
          </p:nvPr>
        </p:nvSpPr>
        <p:spPr>
          <a:xfrm>
            <a:off x="19368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sldNum" idx="33"/>
          </p:nvPr>
        </p:nvSpPr>
        <p:spPr>
          <a:xfrm>
            <a:off x="3990960" y="6250320"/>
            <a:ext cx="1157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4F1D40A2-4571-405A-A43C-B79C91EC6CF4}" type="slidenum"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&lt;номер&gt;</a:t>
            </a:fld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68" name="Group 14"/>
          <p:cNvGrpSpPr/>
          <p:nvPr/>
        </p:nvGrpSpPr>
        <p:grpSpPr>
          <a:xfrm>
            <a:off x="211680" y="714240"/>
            <a:ext cx="8719560" cy="1327680"/>
            <a:chOff x="211680" y="714240"/>
            <a:chExt cx="8719560" cy="1327680"/>
          </a:xfrm>
        </p:grpSpPr>
        <p:sp>
          <p:nvSpPr>
            <p:cNvPr id="169" name="Freeform 14"/>
            <p:cNvSpPr/>
            <p:nvPr/>
          </p:nvSpPr>
          <p:spPr>
            <a:xfrm>
              <a:off x="6054840" y="859320"/>
              <a:ext cx="2876040" cy="711000"/>
            </a:xfrm>
            <a:custGeom>
              <a:avLst/>
              <a:gdLst>
                <a:gd name="textAreaLeft" fmla="*/ 0 w 2876040"/>
                <a:gd name="textAreaRight" fmla="*/ 2880000 w 2876040"/>
                <a:gd name="textAreaTop" fmla="*/ 0 h 711000"/>
                <a:gd name="textAreaBottom" fmla="*/ 714960 h 71100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70" name="Freeform 18"/>
            <p:cNvSpPr/>
            <p:nvPr/>
          </p:nvSpPr>
          <p:spPr>
            <a:xfrm>
              <a:off x="2622240" y="730800"/>
              <a:ext cx="5547600" cy="847440"/>
            </a:xfrm>
            <a:custGeom>
              <a:avLst/>
              <a:gdLst>
                <a:gd name="textAreaLeft" fmla="*/ 0 w 5547600"/>
                <a:gd name="textAreaRight" fmla="*/ 5551560 w 5547600"/>
                <a:gd name="textAreaTop" fmla="*/ 0 h 847440"/>
                <a:gd name="textAreaBottom" fmla="*/ 851400 h 84744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71" name="Freeform 22"/>
            <p:cNvSpPr/>
            <p:nvPr/>
          </p:nvSpPr>
          <p:spPr>
            <a:xfrm>
              <a:off x="2832120" y="743400"/>
              <a:ext cx="5470920" cy="771480"/>
            </a:xfrm>
            <a:custGeom>
              <a:avLst/>
              <a:gdLst>
                <a:gd name="textAreaLeft" fmla="*/ 0 w 5470920"/>
                <a:gd name="textAreaRight" fmla="*/ 5474880 w 5470920"/>
                <a:gd name="textAreaTop" fmla="*/ 0 h 771480"/>
                <a:gd name="textAreaBottom" fmla="*/ 775440 h 77148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72" name="Freeform 26"/>
            <p:cNvSpPr/>
            <p:nvPr/>
          </p:nvSpPr>
          <p:spPr>
            <a:xfrm>
              <a:off x="5616360" y="729720"/>
              <a:ext cx="3308400" cy="648360"/>
            </a:xfrm>
            <a:custGeom>
              <a:avLst/>
              <a:gdLst>
                <a:gd name="textAreaLeft" fmla="*/ 0 w 3308400"/>
                <a:gd name="textAreaRight" fmla="*/ 3312360 w 3308400"/>
                <a:gd name="textAreaTop" fmla="*/ 0 h 648360"/>
                <a:gd name="textAreaBottom" fmla="*/ 652320 h 64836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173" name="Freeform 19"/>
            <p:cNvSpPr/>
            <p:nvPr/>
          </p:nvSpPr>
          <p:spPr>
            <a:xfrm>
              <a:off x="211680" y="714240"/>
              <a:ext cx="8719560" cy="13276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7680"/>
                <a:gd name="textAreaBottom" fmla="*/ 1331640 h 13276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174" name="PlaceHolder 4"/>
          <p:cNvSpPr>
            <a:spLocks noGrp="1"/>
          </p:cNvSpPr>
          <p:nvPr>
            <p:ph type="title"/>
          </p:nvPr>
        </p:nvSpPr>
        <p:spPr>
          <a:xfrm>
            <a:off x="6629400" y="1447920"/>
            <a:ext cx="2053440" cy="448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 type="body"/>
          </p:nvPr>
        </p:nvSpPr>
        <p:spPr>
          <a:xfrm>
            <a:off x="457200" y="1447920"/>
            <a:ext cx="6015960" cy="44834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6360" indent="-274320" defTabSz="91440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2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Второй уровень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855720" indent="-228600" defTabSz="91440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8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2860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3" hidden="1"/>
          <p:cNvSpPr/>
          <p:nvPr/>
        </p:nvSpPr>
        <p:spPr>
          <a:xfrm>
            <a:off x="228600" y="228600"/>
            <a:ext cx="8691840" cy="24649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13" name="Group 15"/>
          <p:cNvGrpSpPr/>
          <p:nvPr/>
        </p:nvGrpSpPr>
        <p:grpSpPr>
          <a:xfrm>
            <a:off x="211680" y="1679400"/>
            <a:ext cx="8719560" cy="1325880"/>
            <a:chOff x="211680" y="1679400"/>
            <a:chExt cx="8719560" cy="1325880"/>
          </a:xfrm>
        </p:grpSpPr>
        <p:sp>
          <p:nvSpPr>
            <p:cNvPr id="14" name="Freeform 14"/>
            <p:cNvSpPr/>
            <p:nvPr/>
          </p:nvSpPr>
          <p:spPr>
            <a:xfrm>
              <a:off x="6047280" y="182448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5" name="Freeform 18"/>
            <p:cNvSpPr/>
            <p:nvPr/>
          </p:nvSpPr>
          <p:spPr>
            <a:xfrm>
              <a:off x="2619360" y="169632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6" name="Freeform 22"/>
            <p:cNvSpPr/>
            <p:nvPr/>
          </p:nvSpPr>
          <p:spPr>
            <a:xfrm>
              <a:off x="2828880" y="170856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7" name="Freeform 26"/>
            <p:cNvSpPr/>
            <p:nvPr/>
          </p:nvSpPr>
          <p:spPr>
            <a:xfrm>
              <a:off x="5609520" y="169488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18" name="Freeform 10"/>
            <p:cNvSpPr/>
            <p:nvPr/>
          </p:nvSpPr>
          <p:spPr>
            <a:xfrm>
              <a:off x="211680" y="167940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19" name="Rounded Rectangle 13"/>
          <p:cNvSpPr/>
          <p:nvPr/>
        </p:nvSpPr>
        <p:spPr>
          <a:xfrm>
            <a:off x="228600" y="228600"/>
            <a:ext cx="8691840" cy="473256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sp>
        <p:nvSpPr>
          <p:cNvPr id="20" name="Freeform 14"/>
          <p:cNvSpPr/>
          <p:nvPr/>
        </p:nvSpPr>
        <p:spPr>
          <a:xfrm>
            <a:off x="6047280" y="4203720"/>
            <a:ext cx="2872440" cy="709920"/>
          </a:xfrm>
          <a:custGeom>
            <a:avLst/>
            <a:gdLst>
              <a:gd name="textAreaLeft" fmla="*/ 0 w 2872440"/>
              <a:gd name="textAreaRight" fmla="*/ 2876400 w 2872440"/>
              <a:gd name="textAreaTop" fmla="*/ 0 h 709920"/>
              <a:gd name="textAreaBottom" fmla="*/ 713880 h 709920"/>
              <a:gd name="GluePoint1X" fmla="*/ 2700 w 0"/>
              <a:gd name="GluePoint1Y" fmla=""/>
              <a:gd name="GluePoint2X" fmla="*/ 2700 w 0"/>
              <a:gd name="GluePoint2Y" fmla=""/>
              <a:gd name="GluePoint3X" fmla="*/ 2586 w 0"/>
              <a:gd name="GluePoint3Y" fmla="*/ 18 h 0"/>
              <a:gd name="GluePoint4X" fmla="*/ 2470 w 0"/>
              <a:gd name="GluePoint4Y" fmla="*/ 38 h 0"/>
              <a:gd name="GluePoint5X" fmla="*/ 2352 w 0"/>
              <a:gd name="GluePoint5Y" fmla="*/ 60 h 0"/>
              <a:gd name="GluePoint6X" fmla="*/ 2230 w 0"/>
              <a:gd name="GluePoint6Y" fmla="*/ 82 h 0"/>
              <a:gd name="GluePoint7X" fmla="*/ 2106 w 0"/>
              <a:gd name="GluePoint7Y" fmla="*/ 108 h 0"/>
              <a:gd name="GluePoint8X" fmla="*/ 1978 w 0"/>
              <a:gd name="GluePoint8Y" fmla="*/ 134 h 0"/>
              <a:gd name="GluePoint9X" fmla="*/ 1848 w 0"/>
              <a:gd name="GluePoint9Y" fmla="*/ 164 h 0"/>
              <a:gd name="GluePoint10X" fmla="*/ 1714 w 0"/>
              <a:gd name="GluePoint10Y" fmla="*/ 194 h 0"/>
              <a:gd name="GluePoint11X" fmla="*/ 1714 w 0"/>
              <a:gd name="GluePoint11Y" fmla="*/ 194 h 0"/>
              <a:gd name="GluePoint12X" fmla="*/ 1472 w 0"/>
              <a:gd name="GluePoint12Y" fmla="*/ 252 h 0"/>
              <a:gd name="GluePoint13X" fmla="*/ 1236 w 0"/>
              <a:gd name="GluePoint13Y" fmla="*/ 304 h 0"/>
              <a:gd name="GluePoint14X" fmla="*/ 1010 w 0"/>
              <a:gd name="GluePoint14Y" fmla="*/ 352 h 0"/>
              <a:gd name="GluePoint15X" fmla="*/ 792 w 0"/>
              <a:gd name="GluePoint15Y" fmla="*/ 398 h 0"/>
              <a:gd name="GluePoint16X" fmla="*/ 584 w 0"/>
              <a:gd name="GluePoint16Y" fmla="*/ 438 h 0"/>
              <a:gd name="GluePoint17X" fmla="*/ 382 w 0"/>
              <a:gd name="GluePoint17Y" fmla="*/ 474 h 0"/>
              <a:gd name="GluePoint18X" fmla="*/ 188 w 0"/>
              <a:gd name="GluePoint18Y" fmla="*/ 508 h 0"/>
              <a:gd name="GluePoint19X" fmla=""/>
              <a:gd name="GluePoint19Y" fmla="*/ 538 h 0"/>
              <a:gd name="GluePoint20X" fmla=""/>
              <a:gd name="GluePoint20Y" fmla="*/ 538 h 0"/>
              <a:gd name="GluePoint21X" fmla="*/ 130 w 0"/>
              <a:gd name="GluePoint21Y" fmla="*/ 556 h 0"/>
              <a:gd name="GluePoint22X" fmla="*/ 254 w 0"/>
              <a:gd name="GluePoint22Y" fmla="*/ 572 h 0"/>
              <a:gd name="GluePoint23X" fmla="*/ 374 w 0"/>
              <a:gd name="GluePoint23Y" fmla="*/ 586 h 0"/>
              <a:gd name="GluePoint24X" fmla="*/ 492 w 0"/>
              <a:gd name="GluePoint24Y" fmla="*/ 598 h 0"/>
              <a:gd name="GluePoint25X" fmla="*/ 606 w 0"/>
              <a:gd name="GluePoint25Y" fmla="*/ 610 h 0"/>
              <a:gd name="GluePoint26X" fmla="*/ 716 w 0"/>
              <a:gd name="GluePoint26Y" fmla="*/ 618 h 0"/>
              <a:gd name="GluePoint27X" fmla="*/ 822 w 0"/>
              <a:gd name="GluePoint27Y" fmla="*/ 626 h 0"/>
              <a:gd name="GluePoint28X" fmla="*/ 926 w 0"/>
              <a:gd name="GluePoint28Y" fmla="*/ 632 h 0"/>
              <a:gd name="GluePoint29X" fmla="*/ 1028 w 0"/>
              <a:gd name="GluePoint29Y" fmla="*/ 636 h 0"/>
              <a:gd name="GluePoint30X" fmla="*/ 1126 w 0"/>
              <a:gd name="GluePoint30Y" fmla="*/ 638 h 0"/>
              <a:gd name="GluePoint31X" fmla="*/ 1220 w 0"/>
              <a:gd name="GluePoint31Y" fmla="*/ 640 h 0"/>
              <a:gd name="GluePoint32X" fmla="*/ 1312 w 0"/>
              <a:gd name="GluePoint32Y" fmla="*/ 640 h 0"/>
              <a:gd name="GluePoint33X" fmla="*/ 1402 w 0"/>
              <a:gd name="GluePoint33Y" fmla="*/ 638 h 0"/>
              <a:gd name="GluePoint34X" fmla="*/ 1490 w 0"/>
              <a:gd name="GluePoint34Y" fmla="*/ 636 h 0"/>
              <a:gd name="GluePoint35X" fmla="*/ 1574 w 0"/>
              <a:gd name="GluePoint35Y" fmla="*/ 632 h 0"/>
              <a:gd name="GluePoint36X" fmla="*/ 1656 w 0"/>
              <a:gd name="GluePoint36Y" fmla="*/ 626 h 0"/>
              <a:gd name="GluePoint37X" fmla="*/ 1734 w 0"/>
              <a:gd name="GluePoint37Y" fmla="*/ 620 h 0"/>
              <a:gd name="GluePoint38X" fmla="*/ 1812 w 0"/>
              <a:gd name="GluePoint38Y" fmla="*/ 612 h 0"/>
              <a:gd name="GluePoint39X" fmla="*/ 1886 w 0"/>
              <a:gd name="GluePoint39Y" fmla="*/ 602 h 0"/>
              <a:gd name="GluePoint40X" fmla="*/ 1960 w 0"/>
              <a:gd name="GluePoint40Y" fmla="*/ 592 h 0"/>
              <a:gd name="GluePoint41X" fmla="*/ 2030 w 0"/>
              <a:gd name="GluePoint41Y" fmla="*/ 580 h 0"/>
              <a:gd name="GluePoint42X" fmla="*/ 2100 w 0"/>
              <a:gd name="GluePoint42Y" fmla="*/ 568 h 0"/>
              <a:gd name="GluePoint43X" fmla="*/ 2166 w 0"/>
              <a:gd name="GluePoint43Y" fmla="*/ 554 h 0"/>
              <a:gd name="GluePoint44X" fmla="*/ 2232 w 0"/>
              <a:gd name="GluePoint44Y" fmla="*/ 540 h 0"/>
              <a:gd name="GluePoint45X" fmla="*/ 2296 w 0"/>
              <a:gd name="GluePoint45Y" fmla="*/ 524 h 0"/>
              <a:gd name="GluePoint46X" fmla="*/ 2358 w 0"/>
              <a:gd name="GluePoint46Y" fmla="*/ 508 h 0"/>
              <a:gd name="GluePoint47X" fmla="*/ 2418 w 0"/>
              <a:gd name="GluePoint47Y" fmla="*/ 490 h 0"/>
              <a:gd name="GluePoint48X" fmla="*/ 2478 w 0"/>
              <a:gd name="GluePoint48Y" fmla="*/ 472 h 0"/>
              <a:gd name="GluePoint49X" fmla="*/ 2592 w 0"/>
              <a:gd name="GluePoint49Y" fmla="*/ 432 h 0"/>
              <a:gd name="GluePoint50X" fmla="*/ 2702 w 0"/>
              <a:gd name="GluePoint50Y" fmla="*/ 390 h 0"/>
              <a:gd name="GluePoint51X" fmla="*/ 2702 w 0"/>
              <a:gd name="GluePoint51Y" fmla="*/ 390 h 0"/>
              <a:gd name="GluePoint52X" fmla="*/ 2706 w 0"/>
              <a:gd name="GluePoint52Y" fmla="*/ 388 h 0"/>
              <a:gd name="GluePoint53X" fmla="*/ 2706 w 0"/>
              <a:gd name="GluePoint53Y" fmla="*/ 388 h 0"/>
              <a:gd name="GluePoint54X" fmla="*/ 2706 w 0"/>
              <a:gd name="GluePoint54Y" fmla=""/>
              <a:gd name="GluePoint55X" fmla="*/ 2706 w 0"/>
              <a:gd name="GluePoint55Y" fmla=""/>
              <a:gd name="GluePoint56X" fmla="*/ 2700 w 0"/>
              <a:gd name="GluePoint56Y" fmla=""/>
              <a:gd name="GluePoint57X" fmla="*/ 2700 w 0"/>
              <a:gd name="GluePoint57Y" fmla="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  <a:cxn ang="0">
                <a:pos x="GluePoint37X" y="GluePoint37Y"/>
              </a:cxn>
              <a:cxn ang="0">
                <a:pos x="GluePoint38X" y="GluePoint38Y"/>
              </a:cxn>
              <a:cxn ang="0">
                <a:pos x="GluePoint39X" y="GluePoint39Y"/>
              </a:cxn>
              <a:cxn ang="0">
                <a:pos x="GluePoint40X" y="GluePoint40Y"/>
              </a:cxn>
              <a:cxn ang="0">
                <a:pos x="GluePoint41X" y="GluePoint41Y"/>
              </a:cxn>
              <a:cxn ang="0">
                <a:pos x="GluePoint42X" y="GluePoint42Y"/>
              </a:cxn>
              <a:cxn ang="0">
                <a:pos x="GluePoint43X" y="GluePoint43Y"/>
              </a:cxn>
              <a:cxn ang="0">
                <a:pos x="GluePoint44X" y="GluePoint44Y"/>
              </a:cxn>
              <a:cxn ang="0">
                <a:pos x="GluePoint45X" y="GluePoint45Y"/>
              </a:cxn>
              <a:cxn ang="0">
                <a:pos x="GluePoint46X" y="GluePoint46Y"/>
              </a:cxn>
              <a:cxn ang="0">
                <a:pos x="GluePoint47X" y="GluePoint47Y"/>
              </a:cxn>
              <a:cxn ang="0">
                <a:pos x="GluePoint48X" y="GluePoint48Y"/>
              </a:cxn>
              <a:cxn ang="0">
                <a:pos x="GluePoint49X" y="GluePoint49Y"/>
              </a:cxn>
              <a:cxn ang="0">
                <a:pos x="GluePoint50X" y="GluePoint50Y"/>
              </a:cxn>
              <a:cxn ang="0">
                <a:pos x="GluePoint51X" y="GluePoint51Y"/>
              </a:cxn>
              <a:cxn ang="0">
                <a:pos x="GluePoint52X" y="GluePoint52Y"/>
              </a:cxn>
              <a:cxn ang="0">
                <a:pos x="GluePoint53X" y="GluePoint53Y"/>
              </a:cxn>
              <a:cxn ang="0">
                <a:pos x="GluePoint54X" y="GluePoint54Y"/>
              </a:cxn>
              <a:cxn ang="0">
                <a:pos x="GluePoint55X" y="GluePoint55Y"/>
              </a:cxn>
              <a:cxn ang="0">
                <a:pos x="GluePoint56X" y="GluePoint56Y"/>
              </a:cxn>
              <a:cxn ang="0">
                <a:pos x="GluePoint57X" y="GluePoint57Y"/>
              </a:cxn>
            </a:cxnLst>
            <a:rect l="textAreaLeft" t="textAreaTop" r="textAreaRight" b="textAreaBottom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lt2">
              <a:alpha val="29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ndara"/>
            </a:endParaRPr>
          </a:p>
        </p:txBody>
      </p:sp>
      <p:sp>
        <p:nvSpPr>
          <p:cNvPr id="21" name="Freeform 18"/>
          <p:cNvSpPr/>
          <p:nvPr/>
        </p:nvSpPr>
        <p:spPr>
          <a:xfrm>
            <a:off x="2619360" y="4075200"/>
            <a:ext cx="5540400" cy="846000"/>
          </a:xfrm>
          <a:custGeom>
            <a:avLst/>
            <a:gdLst>
              <a:gd name="textAreaLeft" fmla="*/ 0 w 5540400"/>
              <a:gd name="textAreaRight" fmla="*/ 5544360 w 5540400"/>
              <a:gd name="textAreaTop" fmla="*/ 0 h 846000"/>
              <a:gd name="textAreaBottom" fmla="*/ 849960 h 846000"/>
              <a:gd name="GluePoint1X" fmla="*/ 5216 w 0"/>
              <a:gd name="GluePoint1Y" fmla="*/ 714 h 0"/>
              <a:gd name="GluePoint2X" fmla="*/ 4984 w 0"/>
              <a:gd name="GluePoint2Y" fmla="*/ 686 h 0"/>
              <a:gd name="GluePoint3X" fmla="*/ 4478 w 0"/>
              <a:gd name="GluePoint3Y" fmla="*/ 610 h 0"/>
              <a:gd name="GluePoint4X" fmla="*/ 3914 w 0"/>
              <a:gd name="GluePoint4Y" fmla="*/ 508 h 0"/>
              <a:gd name="GluePoint5X" fmla="*/ 3286 w 0"/>
              <a:gd name="GluePoint5Y" fmla="*/ 374 h 0"/>
              <a:gd name="GluePoint6X" fmla="*/ 2946 w 0"/>
              <a:gd name="GluePoint6Y" fmla="*/ 296 h 0"/>
              <a:gd name="GluePoint7X" fmla="*/ 2682 w 0"/>
              <a:gd name="GluePoint7Y" fmla="*/ 236 h 0"/>
              <a:gd name="GluePoint8X" fmla="*/ 2430 w 0"/>
              <a:gd name="GluePoint8Y" fmla="*/ 184 h 0"/>
              <a:gd name="GluePoint9X" fmla="*/ 2190 w 0"/>
              <a:gd name="GluePoint9Y" fmla="*/ 140 h 0"/>
              <a:gd name="GluePoint10X" fmla="*/ 1960 w 0"/>
              <a:gd name="GluePoint10Y" fmla="*/ 102 h 0"/>
              <a:gd name="GluePoint11X" fmla="*/ 1740 w 0"/>
              <a:gd name="GluePoint11Y" fmla="*/ 72 h 0"/>
              <a:gd name="GluePoint12X" fmla="*/ 1334 w 0"/>
              <a:gd name="GluePoint12Y" fmla="*/ 28 h 0"/>
              <a:gd name="GluePoint13X" fmla="*/ 970 w 0"/>
              <a:gd name="GluePoint13Y" fmla="*/ 4 h 0"/>
              <a:gd name="GluePoint14X" fmla="*/ 644 w 0"/>
              <a:gd name="GluePoint14Y" fmla=""/>
              <a:gd name="GluePoint15X" fmla="*/ 358 w 0"/>
              <a:gd name="GluePoint15Y" fmla="*/ 10 h 0"/>
              <a:gd name="GluePoint16X" fmla="*/ 110 w 0"/>
              <a:gd name="GluePoint16Y" fmla="*/ 32 h 0"/>
              <a:gd name="GluePoint17X" fmla=""/>
              <a:gd name="GluePoint17Y" fmla="*/ 48 h 0"/>
              <a:gd name="GluePoint18X" fmla="*/ 314 w 0"/>
              <a:gd name="GluePoint18Y" fmla="*/ 86 h 0"/>
              <a:gd name="GluePoint19X" fmla="*/ 652 w 0"/>
              <a:gd name="GluePoint19Y" fmla="*/ 140 h 0"/>
              <a:gd name="GluePoint20X" fmla="*/ 1014 w 0"/>
              <a:gd name="GluePoint20Y" fmla="*/ 210 h 0"/>
              <a:gd name="GluePoint21X" fmla="*/ 1402 w 0"/>
              <a:gd name="GluePoint21Y" fmla="*/ 296 h 0"/>
              <a:gd name="GluePoint22X" fmla="*/ 1756 w 0"/>
              <a:gd name="GluePoint22Y" fmla="*/ 378 h 0"/>
              <a:gd name="GluePoint23X" fmla="*/ 2408 w 0"/>
              <a:gd name="GluePoint23Y" fmla="*/ 516 h 0"/>
              <a:gd name="GluePoint24X" fmla="*/ 2708 w 0"/>
              <a:gd name="GluePoint24Y" fmla="*/ 572 h 0"/>
              <a:gd name="GluePoint25X" fmla="*/ 2992 w 0"/>
              <a:gd name="GluePoint25Y" fmla="*/ 620 h 0"/>
              <a:gd name="GluePoint26X" fmla="*/ 3260 w 0"/>
              <a:gd name="GluePoint26Y" fmla="*/ 662 h 0"/>
              <a:gd name="GluePoint27X" fmla="*/ 3512 w 0"/>
              <a:gd name="GluePoint27Y" fmla="*/ 694 h 0"/>
              <a:gd name="GluePoint28X" fmla="*/ 3750 w 0"/>
              <a:gd name="GluePoint28Y" fmla="*/ 722 h 0"/>
              <a:gd name="GluePoint29X" fmla="*/ 3974 w 0"/>
              <a:gd name="GluePoint29Y" fmla="*/ 740 h 0"/>
              <a:gd name="GluePoint30X" fmla="*/ 4184 w 0"/>
              <a:gd name="GluePoint30Y" fmla="*/ 754 h 0"/>
              <a:gd name="GluePoint31X" fmla="*/ 4384 w 0"/>
              <a:gd name="GluePoint31Y" fmla="*/ 762 h 0"/>
              <a:gd name="GluePoint32X" fmla="*/ 4570 w 0"/>
              <a:gd name="GluePoint32Y" fmla="*/ 762 h 0"/>
              <a:gd name="GluePoint33X" fmla="*/ 4746 w 0"/>
              <a:gd name="GluePoint33Y" fmla="*/ 758 h 0"/>
              <a:gd name="GluePoint34X" fmla="*/ 4912 w 0"/>
              <a:gd name="GluePoint34Y" fmla="*/ 748 h 0"/>
              <a:gd name="GluePoint35X" fmla="*/ 5068 w 0"/>
              <a:gd name="GluePoint35Y" fmla="*/ 732 h 0"/>
              <a:gd name="GluePoint36X" fmla="*/ 5216 w 0"/>
              <a:gd name="GluePoint36Y" fmla="*/ 714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</a:cxnLst>
            <a:rect l="textAreaLeft" t="textAreaTop" r="textAreaRight" b="textAreaBottom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lt2">
              <a:alpha val="40000"/>
            </a:schemeClr>
          </a:solidFill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ndara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2828880" y="4087440"/>
            <a:ext cx="5464080" cy="770400"/>
          </a:xfrm>
          <a:custGeom>
            <a:avLst/>
            <a:gdLst>
              <a:gd name="textAreaLeft" fmla="*/ 0 w 5464080"/>
              <a:gd name="textAreaRight" fmla="*/ 5468040 w 5464080"/>
              <a:gd name="textAreaTop" fmla="*/ 0 h 770400"/>
              <a:gd name="textAreaBottom" fmla="*/ 774360 h 770400"/>
              <a:gd name="GluePoint1X" fmla=""/>
              <a:gd name="GluePoint1Y" fmla="*/ 70 h 0"/>
              <a:gd name="GluePoint2X" fmla=""/>
              <a:gd name="GluePoint2Y" fmla="*/ 70 h 0"/>
              <a:gd name="GluePoint3X" fmla="*/ 18 w 0"/>
              <a:gd name="GluePoint3Y" fmla="*/ 66 h 0"/>
              <a:gd name="GluePoint4X" fmla="*/ 72 w 0"/>
              <a:gd name="GluePoint4Y" fmla="*/ 56 h 0"/>
              <a:gd name="GluePoint5X" fmla="*/ 164 w 0"/>
              <a:gd name="GluePoint5Y" fmla="*/ 42 h 0"/>
              <a:gd name="GluePoint6X" fmla="*/ 224 w 0"/>
              <a:gd name="GluePoint6Y" fmla="*/ 34 h 0"/>
              <a:gd name="GluePoint7X" fmla="*/ 294 w 0"/>
              <a:gd name="GluePoint7Y" fmla="*/ 26 h 0"/>
              <a:gd name="GluePoint8X" fmla="*/ 372 w 0"/>
              <a:gd name="GluePoint8Y" fmla="*/ 20 h 0"/>
              <a:gd name="GluePoint9X" fmla="*/ 462 w 0"/>
              <a:gd name="GluePoint9Y" fmla="*/ 14 h 0"/>
              <a:gd name="GluePoint10X" fmla="*/ 560 w 0"/>
              <a:gd name="GluePoint10Y" fmla="*/ 8 h 0"/>
              <a:gd name="GluePoint11X" fmla="*/ 670 w 0"/>
              <a:gd name="GluePoint11Y" fmla="*/ 4 h 0"/>
              <a:gd name="GluePoint12X" fmla="*/ 790 w 0"/>
              <a:gd name="GluePoint12Y" fmla="*/ 2 h 0"/>
              <a:gd name="GluePoint13X" fmla="*/ 920 w 0"/>
              <a:gd name="GluePoint13Y" fmla=""/>
              <a:gd name="GluePoint14X" fmla="*/ 1060 w 0"/>
              <a:gd name="GluePoint14Y" fmla="*/ 2 h 0"/>
              <a:gd name="GluePoint15X" fmla="*/ 1210 w 0"/>
              <a:gd name="GluePoint15Y" fmla="*/ 6 h 0"/>
              <a:gd name="GluePoint16X" fmla="*/ 1372 w 0"/>
              <a:gd name="GluePoint16Y" fmla="*/ 14 h 0"/>
              <a:gd name="GluePoint17X" fmla="*/ 1544 w 0"/>
              <a:gd name="GluePoint17Y" fmla="*/ 24 h 0"/>
              <a:gd name="GluePoint18X" fmla="*/ 1726 w 0"/>
              <a:gd name="GluePoint18Y" fmla="*/ 40 h 0"/>
              <a:gd name="GluePoint19X" fmla="*/ 1920 w 0"/>
              <a:gd name="GluePoint19Y" fmla="*/ 58 h 0"/>
              <a:gd name="GluePoint20X" fmla="*/ 2126 w 0"/>
              <a:gd name="GluePoint20Y" fmla="*/ 80 h 0"/>
              <a:gd name="GluePoint21X" fmla="*/ 2342 w 0"/>
              <a:gd name="GluePoint21Y" fmla="*/ 106 h 0"/>
              <a:gd name="GluePoint22X" fmla="*/ 2570 w 0"/>
              <a:gd name="GluePoint22Y" fmla="*/ 138 h 0"/>
              <a:gd name="GluePoint23X" fmla="*/ 2808 w 0"/>
              <a:gd name="GluePoint23Y" fmla="*/ 174 h 0"/>
              <a:gd name="GluePoint24X" fmla="*/ 3058 w 0"/>
              <a:gd name="GluePoint24Y" fmla="*/ 216 h 0"/>
              <a:gd name="GluePoint25X" fmla="*/ 3320 w 0"/>
              <a:gd name="GluePoint25Y" fmla="*/ 266 h 0"/>
              <a:gd name="GluePoint26X" fmla="*/ 3594 w 0"/>
              <a:gd name="GluePoint26Y" fmla="*/ 320 h 0"/>
              <a:gd name="GluePoint27X" fmla="*/ 3880 w 0"/>
              <a:gd name="GluePoint27Y" fmla="*/ 380 h 0"/>
              <a:gd name="GluePoint28X" fmla="*/ 4178 w 0"/>
              <a:gd name="GluePoint28Y" fmla="*/ 448 h 0"/>
              <a:gd name="GluePoint29X" fmla="*/ 4488 w 0"/>
              <a:gd name="GluePoint29Y" fmla="*/ 522 h 0"/>
              <a:gd name="GluePoint30X" fmla="*/ 4810 w 0"/>
              <a:gd name="GluePoint30Y" fmla="*/ 604 h 0"/>
              <a:gd name="GluePoint31X" fmla="*/ 5144 w 0"/>
              <a:gd name="GluePoint31Y" fmla="*/ 694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</a:cxnLst>
            <a:rect l="textAreaLeft" t="textAreaTop" r="textAreaRight" b="textAreaBottom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ndara"/>
            </a:endParaRPr>
          </a:p>
        </p:txBody>
      </p:sp>
      <p:sp>
        <p:nvSpPr>
          <p:cNvPr id="23" name="Freeform 26"/>
          <p:cNvSpPr/>
          <p:nvPr/>
        </p:nvSpPr>
        <p:spPr>
          <a:xfrm>
            <a:off x="5609520" y="4074120"/>
            <a:ext cx="3304080" cy="647640"/>
          </a:xfrm>
          <a:custGeom>
            <a:avLst/>
            <a:gdLst>
              <a:gd name="textAreaLeft" fmla="*/ 0 w 3304080"/>
              <a:gd name="textAreaRight" fmla="*/ 3308040 w 3304080"/>
              <a:gd name="textAreaTop" fmla="*/ 0 h 647640"/>
              <a:gd name="textAreaBottom" fmla="*/ 651600 h 647640"/>
              <a:gd name="GluePoint1X" fmla=""/>
              <a:gd name="GluePoint1Y" fmla="*/ 584 h 0"/>
              <a:gd name="GluePoint2X" fmla=""/>
              <a:gd name="GluePoint2Y" fmla="*/ 584 h 0"/>
              <a:gd name="GluePoint3X" fmla="*/ 90 w 0"/>
              <a:gd name="GluePoint3Y" fmla="*/ 560 h 0"/>
              <a:gd name="GluePoint4X" fmla="*/ 336 w 0"/>
              <a:gd name="GluePoint4Y" fmla="*/ 498 h 0"/>
              <a:gd name="GluePoint5X" fmla="*/ 506 w 0"/>
              <a:gd name="GluePoint5Y" fmla="*/ 456 h 0"/>
              <a:gd name="GluePoint6X" fmla="*/ 702 w 0"/>
              <a:gd name="GluePoint6Y" fmla="*/ 410 h 0"/>
              <a:gd name="GluePoint7X" fmla="*/ 920 w 0"/>
              <a:gd name="GluePoint7Y" fmla="*/ 360 h 0"/>
              <a:gd name="GluePoint8X" fmla="*/ 1154 w 0"/>
              <a:gd name="GluePoint8Y" fmla="*/ 306 h 0"/>
              <a:gd name="GluePoint9X" fmla="*/ 1402 w 0"/>
              <a:gd name="GluePoint9Y" fmla="*/ 254 h 0"/>
              <a:gd name="GluePoint10X" fmla="*/ 1656 w 0"/>
              <a:gd name="GluePoint10Y" fmla="*/ 202 h 0"/>
              <a:gd name="GluePoint11X" fmla="*/ 1916 w 0"/>
              <a:gd name="GluePoint11Y" fmla="*/ 154 h 0"/>
              <a:gd name="GluePoint12X" fmla="*/ 2174 w 0"/>
              <a:gd name="GluePoint12Y" fmla="*/ 108 h 0"/>
              <a:gd name="GluePoint13X" fmla="*/ 2302 w 0"/>
              <a:gd name="GluePoint13Y" fmla="*/ 88 h 0"/>
              <a:gd name="GluePoint14X" fmla="*/ 2426 w 0"/>
              <a:gd name="GluePoint14Y" fmla="*/ 68 h 0"/>
              <a:gd name="GluePoint15X" fmla="*/ 2550 w 0"/>
              <a:gd name="GluePoint15Y" fmla="*/ 52 h 0"/>
              <a:gd name="GluePoint16X" fmla="*/ 2670 w 0"/>
              <a:gd name="GluePoint16Y" fmla="*/ 36 h 0"/>
              <a:gd name="GluePoint17X" fmla="*/ 2788 w 0"/>
              <a:gd name="GluePoint17Y" fmla="*/ 24 h 0"/>
              <a:gd name="GluePoint18X" fmla="*/ 2900 w 0"/>
              <a:gd name="GluePoint18Y" fmla="*/ 14 h 0"/>
              <a:gd name="GluePoint19X" fmla="*/ 3008 w 0"/>
              <a:gd name="GluePoint19Y" fmla="*/ 6 h 0"/>
              <a:gd name="GluePoint20X" fmla="*/ 3112 w 0"/>
              <a:gd name="GluePoint20Y" fmla="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</a:cxnLst>
            <a:rect l="textAreaLeft" t="textAreaTop" r="textAreaRight" b="textAreaBottom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ndara"/>
            </a:endParaRPr>
          </a:p>
        </p:txBody>
      </p:sp>
      <p:sp useBgFill="1">
        <p:nvSpPr>
          <p:cNvPr id="24" name="Freeform 10"/>
          <p:cNvSpPr/>
          <p:nvPr/>
        </p:nvSpPr>
        <p:spPr>
          <a:xfrm>
            <a:off x="211680" y="4058640"/>
            <a:ext cx="8719560" cy="1325880"/>
          </a:xfrm>
          <a:custGeom>
            <a:avLst/>
            <a:gdLst>
              <a:gd name="textAreaLeft" fmla="*/ 0 w 8719560"/>
              <a:gd name="textAreaRight" fmla="*/ 8723520 w 8719560"/>
              <a:gd name="textAreaTop" fmla="*/ 0 h 1325880"/>
              <a:gd name="textAreaBottom" fmla="*/ 1329840 h 1325880"/>
              <a:gd name="GluePoint1X" fmla="*/ 8192 w 0"/>
              <a:gd name="GluePoint1Y" fmla="*/ 512 h 0"/>
              <a:gd name="GluePoint2X" fmla="*/ 8040 w 0"/>
              <a:gd name="GluePoint2Y" fmla="*/ 570 h 0"/>
              <a:gd name="GluePoint3X" fmla="*/ 7878 w 0"/>
              <a:gd name="GluePoint3Y" fmla="*/ 620 h 0"/>
              <a:gd name="GluePoint4X" fmla="*/ 7706 w 0"/>
              <a:gd name="GluePoint4Y" fmla="*/ 666 h 0"/>
              <a:gd name="GluePoint5X" fmla="*/ 7522 w 0"/>
              <a:gd name="GluePoint5Y" fmla="*/ 702 h 0"/>
              <a:gd name="GluePoint6X" fmla="*/ 7322 w 0"/>
              <a:gd name="GluePoint6Y" fmla="*/ 730 h 0"/>
              <a:gd name="GluePoint7X" fmla="*/ 7106 w 0"/>
              <a:gd name="GluePoint7Y" fmla="*/ 750 h 0"/>
              <a:gd name="GluePoint8X" fmla="*/ 6872 w 0"/>
              <a:gd name="GluePoint8Y" fmla="*/ 762 h 0"/>
              <a:gd name="GluePoint9X" fmla="*/ 6618 w 0"/>
              <a:gd name="GluePoint9Y" fmla="*/ 760 h 0"/>
              <a:gd name="GluePoint10X" fmla="*/ 6342 w 0"/>
              <a:gd name="GluePoint10Y" fmla="*/ 750 h 0"/>
              <a:gd name="GluePoint11X" fmla="*/ 6042 w 0"/>
              <a:gd name="GluePoint11Y" fmla="*/ 726 h 0"/>
              <a:gd name="GluePoint12X" fmla="*/ 5716 w 0"/>
              <a:gd name="GluePoint12Y" fmla="*/ 690 h 0"/>
              <a:gd name="GluePoint13X" fmla="*/ 5364 w 0"/>
              <a:gd name="GluePoint13Y" fmla="*/ 642 h 0"/>
              <a:gd name="GluePoint14X" fmla="*/ 4982 w 0"/>
              <a:gd name="GluePoint14Y" fmla="*/ 578 h 0"/>
              <a:gd name="GluePoint15X" fmla="*/ 4568 w 0"/>
              <a:gd name="GluePoint15Y" fmla="*/ 500 h 0"/>
              <a:gd name="GluePoint16X" fmla="*/ 4122 w 0"/>
              <a:gd name="GluePoint16Y" fmla="*/ 406 h 0"/>
              <a:gd name="GluePoint17X" fmla="*/ 3640 w 0"/>
              <a:gd name="GluePoint17Y" fmla="*/ 296 h 0"/>
              <a:gd name="GluePoint18X" fmla="*/ 3396 w 0"/>
              <a:gd name="GluePoint18Y" fmla="*/ 240 h 0"/>
              <a:gd name="GluePoint19X" fmla="*/ 2934 w 0"/>
              <a:gd name="GluePoint19Y" fmla="*/ 148 h 0"/>
              <a:gd name="GluePoint20X" fmla="*/ 2512 w 0"/>
              <a:gd name="GluePoint20Y" fmla="*/ 82 h 0"/>
              <a:gd name="GluePoint21X" fmla="*/ 2126 w 0"/>
              <a:gd name="GluePoint21Y" fmla="*/ 36 h 0"/>
              <a:gd name="GluePoint22X" fmla="*/ 1776 w 0"/>
              <a:gd name="GluePoint22Y" fmla="*/ 10 h 0"/>
              <a:gd name="GluePoint23X" fmla="*/ 1462 w 0"/>
              <a:gd name="GluePoint23Y" fmla=""/>
              <a:gd name="GluePoint24X" fmla="*/ 1182 w 0"/>
              <a:gd name="GluePoint24Y" fmla="*/ 4 h 0"/>
              <a:gd name="GluePoint25X" fmla="*/ 934 w 0"/>
              <a:gd name="GluePoint25Y" fmla="*/ 20 h 0"/>
              <a:gd name="GluePoint26X" fmla="*/ 716 w 0"/>
              <a:gd name="GluePoint26Y" fmla="*/ 44 h 0"/>
              <a:gd name="GluePoint27X" fmla="*/ 530 w 0"/>
              <a:gd name="GluePoint27Y" fmla="*/ 74 h 0"/>
              <a:gd name="GluePoint28X" fmla="*/ 374 w 0"/>
              <a:gd name="GluePoint28Y" fmla="*/ 108 h 0"/>
              <a:gd name="GluePoint29X" fmla="*/ 248 w 0"/>
              <a:gd name="GluePoint29Y" fmla="*/ 144 h 0"/>
              <a:gd name="GluePoint30X" fmla="*/ 148 w 0"/>
              <a:gd name="GluePoint30Y" fmla="*/ 176 h 0"/>
              <a:gd name="GluePoint31X" fmla="*/ 48 w 0"/>
              <a:gd name="GluePoint31Y" fmla="*/ 216 h 0"/>
              <a:gd name="GluePoint32X" fmla=""/>
              <a:gd name="GluePoint32Y" fmla="*/ 240 h 0"/>
              <a:gd name="GluePoint33X" fmla="*/ 8192 w 0"/>
              <a:gd name="GluePoint33Y" fmla="*/ 1192 h 0"/>
              <a:gd name="GluePoint34X" fmla="*/ 8196 w 0"/>
              <a:gd name="GluePoint34Y" fmla="*/ 1186 h 0"/>
              <a:gd name="GluePoint35X" fmla="*/ 8196 w 0"/>
              <a:gd name="GluePoint35Y" fmla="*/ 510 h 0"/>
              <a:gd name="GluePoint36X" fmla="*/ 8192 w 0"/>
              <a:gd name="GluePoint36Y" fmla="*/ 512 h 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  <a:cxn ang="0">
                <a:pos x="GluePoint4X" y="GluePoint4Y"/>
              </a:cxn>
              <a:cxn ang="0">
                <a:pos x="GluePoint5X" y="GluePoint5Y"/>
              </a:cxn>
              <a:cxn ang="0">
                <a:pos x="GluePoint6X" y="GluePoint6Y"/>
              </a:cxn>
              <a:cxn ang="0">
                <a:pos x="GluePoint7X" y="GluePoint7Y"/>
              </a:cxn>
              <a:cxn ang="0">
                <a:pos x="GluePoint8X" y="GluePoint8Y"/>
              </a:cxn>
              <a:cxn ang="0">
                <a:pos x="GluePoint9X" y="GluePoint9Y"/>
              </a:cxn>
              <a:cxn ang="0">
                <a:pos x="GluePoint10X" y="GluePoint10Y"/>
              </a:cxn>
              <a:cxn ang="0">
                <a:pos x="GluePoint11X" y="GluePoint11Y"/>
              </a:cxn>
              <a:cxn ang="0">
                <a:pos x="GluePoint12X" y="GluePoint12Y"/>
              </a:cxn>
              <a:cxn ang="0">
                <a:pos x="GluePoint13X" y="GluePoint13Y"/>
              </a:cxn>
              <a:cxn ang="0">
                <a:pos x="GluePoint14X" y="GluePoint14Y"/>
              </a:cxn>
              <a:cxn ang="0">
                <a:pos x="GluePoint15X" y="GluePoint15Y"/>
              </a:cxn>
              <a:cxn ang="0">
                <a:pos x="GluePoint16X" y="GluePoint16Y"/>
              </a:cxn>
              <a:cxn ang="0">
                <a:pos x="GluePoint17X" y="GluePoint17Y"/>
              </a:cxn>
              <a:cxn ang="0">
                <a:pos x="GluePoint18X" y="GluePoint18Y"/>
              </a:cxn>
              <a:cxn ang="0">
                <a:pos x="GluePoint19X" y="GluePoint19Y"/>
              </a:cxn>
              <a:cxn ang="0">
                <a:pos x="GluePoint20X" y="GluePoint20Y"/>
              </a:cxn>
              <a:cxn ang="0">
                <a:pos x="GluePoint21X" y="GluePoint21Y"/>
              </a:cxn>
              <a:cxn ang="0">
                <a:pos x="GluePoint22X" y="GluePoint22Y"/>
              </a:cxn>
              <a:cxn ang="0">
                <a:pos x="GluePoint23X" y="GluePoint23Y"/>
              </a:cxn>
              <a:cxn ang="0">
                <a:pos x="GluePoint24X" y="GluePoint24Y"/>
              </a:cxn>
              <a:cxn ang="0">
                <a:pos x="GluePoint25X" y="GluePoint25Y"/>
              </a:cxn>
              <a:cxn ang="0">
                <a:pos x="GluePoint26X" y="GluePoint26Y"/>
              </a:cxn>
              <a:cxn ang="0">
                <a:pos x="GluePoint27X" y="GluePoint27Y"/>
              </a:cxn>
              <a:cxn ang="0">
                <a:pos x="GluePoint28X" y="GluePoint28Y"/>
              </a:cxn>
              <a:cxn ang="0">
                <a:pos x="GluePoint29X" y="GluePoint29Y"/>
              </a:cxn>
              <a:cxn ang="0">
                <a:pos x="GluePoint30X" y="GluePoint30Y"/>
              </a:cxn>
              <a:cxn ang="0">
                <a:pos x="GluePoint31X" y="GluePoint31Y"/>
              </a:cxn>
              <a:cxn ang="0">
                <a:pos x="GluePoint32X" y="GluePoint32Y"/>
              </a:cxn>
              <a:cxn ang="0">
                <a:pos x="GluePoint33X" y="GluePoint33Y"/>
              </a:cxn>
              <a:cxn ang="0">
                <a:pos x="GluePoint34X" y="GluePoint34Y"/>
              </a:cxn>
              <a:cxn ang="0">
                <a:pos x="GluePoint35X" y="GluePoint35Y"/>
              </a:cxn>
              <a:cxn ang="0">
                <a:pos x="GluePoint36X" y="GluePoint36Y"/>
              </a:cxn>
            </a:cxnLst>
            <a:rect l="textAreaLeft" t="textAreaTop" r="textAreaRight" b="textAreaBottom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defTabSz="914400">
              <a:lnSpc>
                <a:spcPct val="100000"/>
              </a:lnSpc>
            </a:pPr>
            <a:endParaRPr b="0" lang="en-US" sz="1800" strike="noStrike" u="none">
              <a:solidFill>
                <a:schemeClr val="dk1"/>
              </a:solidFill>
              <a:effectLst/>
              <a:uFillTx/>
              <a:latin typeface="Candara"/>
            </a:endParaRPr>
          </a:p>
        </p:txBody>
      </p:sp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90120" y="2463480"/>
            <a:ext cx="7768440" cy="1519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367280" y="1437480"/>
            <a:ext cx="6413760" cy="936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dt" idx="4"/>
          </p:nvPr>
        </p:nvSpPr>
        <p:spPr>
          <a:xfrm>
            <a:off x="516384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&lt;дата/время&gt;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ftr" idx="5"/>
          </p:nvPr>
        </p:nvSpPr>
        <p:spPr>
          <a:xfrm>
            <a:off x="19368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PlaceHolder 5"/>
          <p:cNvSpPr>
            <a:spLocks noGrp="1"/>
          </p:cNvSpPr>
          <p:nvPr>
            <p:ph type="sldNum" idx="6"/>
          </p:nvPr>
        </p:nvSpPr>
        <p:spPr>
          <a:xfrm>
            <a:off x="3990960" y="6250320"/>
            <a:ext cx="1157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EA65D6E0-E0B6-46DB-9329-796B5E05563B}" type="slidenum"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&lt;номер&gt;</a:t>
            </a:fld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ounded Rectangle 13"/>
          <p:cNvSpPr/>
          <p:nvPr/>
        </p:nvSpPr>
        <p:spPr>
          <a:xfrm>
            <a:off x="228600" y="228600"/>
            <a:ext cx="8691840" cy="24649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31" name="Group 15"/>
          <p:cNvGrpSpPr/>
          <p:nvPr/>
        </p:nvGrpSpPr>
        <p:grpSpPr>
          <a:xfrm>
            <a:off x="211680" y="1679400"/>
            <a:ext cx="8719560" cy="1325880"/>
            <a:chOff x="211680" y="1679400"/>
            <a:chExt cx="8719560" cy="1325880"/>
          </a:xfrm>
        </p:grpSpPr>
        <p:sp>
          <p:nvSpPr>
            <p:cNvPr id="32" name="Freeform 14"/>
            <p:cNvSpPr/>
            <p:nvPr/>
          </p:nvSpPr>
          <p:spPr>
            <a:xfrm>
              <a:off x="6047280" y="182448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33" name="Freeform 18"/>
            <p:cNvSpPr/>
            <p:nvPr/>
          </p:nvSpPr>
          <p:spPr>
            <a:xfrm>
              <a:off x="2619360" y="169632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34" name="Freeform 22"/>
            <p:cNvSpPr/>
            <p:nvPr/>
          </p:nvSpPr>
          <p:spPr>
            <a:xfrm>
              <a:off x="2828880" y="170856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35" name="Freeform 26"/>
            <p:cNvSpPr/>
            <p:nvPr/>
          </p:nvSpPr>
          <p:spPr>
            <a:xfrm>
              <a:off x="5609520" y="169488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36" name="Freeform 10"/>
            <p:cNvSpPr/>
            <p:nvPr/>
          </p:nvSpPr>
          <p:spPr>
            <a:xfrm>
              <a:off x="211680" y="167940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5640" cy="124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dt" idx="7"/>
          </p:nvPr>
        </p:nvSpPr>
        <p:spPr>
          <a:xfrm>
            <a:off x="516384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&lt;дата/время&gt;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ftr" idx="8"/>
          </p:nvPr>
        </p:nvSpPr>
        <p:spPr>
          <a:xfrm>
            <a:off x="19368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 idx="9"/>
          </p:nvPr>
        </p:nvSpPr>
        <p:spPr>
          <a:xfrm>
            <a:off x="3990960" y="6250320"/>
            <a:ext cx="1157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A50138F9-E55A-4FA3-BD68-65103FAB3133}" type="slidenum"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&lt;номер&gt;</a:t>
            </a:fld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76800" y="2679120"/>
            <a:ext cx="3818160" cy="344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6360" indent="-274320" defTabSz="91440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2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Второй уровень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855720" indent="-228600" defTabSz="91440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8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2860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645080" y="2679120"/>
            <a:ext cx="3818160" cy="3443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4320" indent="-274320" defTabSz="91440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6360" indent="-274320" defTabSz="91440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2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Второй уровень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855720" indent="-228600" defTabSz="91440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Третий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8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Четвертый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2860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13"/>
          <p:cNvSpPr/>
          <p:nvPr/>
        </p:nvSpPr>
        <p:spPr>
          <a:xfrm>
            <a:off x="228600" y="228600"/>
            <a:ext cx="8691840" cy="24649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44" name="Group 15"/>
          <p:cNvGrpSpPr/>
          <p:nvPr/>
        </p:nvGrpSpPr>
        <p:grpSpPr>
          <a:xfrm>
            <a:off x="211680" y="1679400"/>
            <a:ext cx="8719560" cy="1325880"/>
            <a:chOff x="211680" y="1679400"/>
            <a:chExt cx="8719560" cy="1325880"/>
          </a:xfrm>
        </p:grpSpPr>
        <p:sp>
          <p:nvSpPr>
            <p:cNvPr id="45" name="Freeform 14"/>
            <p:cNvSpPr/>
            <p:nvPr/>
          </p:nvSpPr>
          <p:spPr>
            <a:xfrm>
              <a:off x="6047280" y="182448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46" name="Freeform 18"/>
            <p:cNvSpPr/>
            <p:nvPr/>
          </p:nvSpPr>
          <p:spPr>
            <a:xfrm>
              <a:off x="2619360" y="169632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47" name="Freeform 22"/>
            <p:cNvSpPr/>
            <p:nvPr/>
          </p:nvSpPr>
          <p:spPr>
            <a:xfrm>
              <a:off x="2828880" y="170856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48" name="Freeform 26"/>
            <p:cNvSpPr/>
            <p:nvPr/>
          </p:nvSpPr>
          <p:spPr>
            <a:xfrm>
              <a:off x="5609520" y="169488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49" name="Freeform 10"/>
            <p:cNvSpPr/>
            <p:nvPr/>
          </p:nvSpPr>
          <p:spPr>
            <a:xfrm>
              <a:off x="211680" y="167940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5640" cy="124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676800" y="2678040"/>
            <a:ext cx="3818160" cy="63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77160" y="3429000"/>
            <a:ext cx="3816000" cy="269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4320" indent="-274320" defTabSz="91440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6360" indent="-274320" defTabSz="91440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8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Второй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855720" indent="-22860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Третий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43000" indent="-228600" defTabSz="914400">
              <a:lnSpc>
                <a:spcPct val="100000"/>
              </a:lnSpc>
              <a:spcBef>
                <a:spcPts val="281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Четвертый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28600" defTabSz="914400">
              <a:lnSpc>
                <a:spcPct val="100000"/>
              </a:lnSpc>
              <a:spcBef>
                <a:spcPts val="281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Пятый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48320" y="2678040"/>
            <a:ext cx="3818160" cy="635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4645080" y="3429000"/>
            <a:ext cx="3818160" cy="2693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74320" indent="-274320" defTabSz="91440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6360" indent="-274320" defTabSz="91440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8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Второй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855720" indent="-22860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Третий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43000" indent="-228600" defTabSz="914400">
              <a:lnSpc>
                <a:spcPct val="100000"/>
              </a:lnSpc>
              <a:spcBef>
                <a:spcPts val="281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Четвертый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28600" defTabSz="914400">
              <a:lnSpc>
                <a:spcPct val="100000"/>
              </a:lnSpc>
              <a:spcBef>
                <a:spcPts val="281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Пятый уровень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5" name="PlaceHolder 6"/>
          <p:cNvSpPr>
            <a:spLocks noGrp="1"/>
          </p:cNvSpPr>
          <p:nvPr>
            <p:ph type="dt" idx="10"/>
          </p:nvPr>
        </p:nvSpPr>
        <p:spPr>
          <a:xfrm>
            <a:off x="516384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&lt;дата/время&gt;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PlaceHolder 7"/>
          <p:cNvSpPr>
            <a:spLocks noGrp="1"/>
          </p:cNvSpPr>
          <p:nvPr>
            <p:ph type="ftr" idx="11"/>
          </p:nvPr>
        </p:nvSpPr>
        <p:spPr>
          <a:xfrm>
            <a:off x="19368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PlaceHolder 8"/>
          <p:cNvSpPr>
            <a:spLocks noGrp="1"/>
          </p:cNvSpPr>
          <p:nvPr>
            <p:ph type="sldNum" idx="12"/>
          </p:nvPr>
        </p:nvSpPr>
        <p:spPr>
          <a:xfrm>
            <a:off x="3990960" y="6250320"/>
            <a:ext cx="1157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F250455E-67B7-4109-B215-7BC8B057AEE1}" type="slidenum"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&lt;номер&gt;</a:t>
            </a:fld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13"/>
          <p:cNvSpPr/>
          <p:nvPr/>
        </p:nvSpPr>
        <p:spPr>
          <a:xfrm>
            <a:off x="228600" y="228600"/>
            <a:ext cx="8691840" cy="24649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59" name="Group 15"/>
          <p:cNvGrpSpPr/>
          <p:nvPr/>
        </p:nvGrpSpPr>
        <p:grpSpPr>
          <a:xfrm>
            <a:off x="211680" y="1679400"/>
            <a:ext cx="8719560" cy="1325880"/>
            <a:chOff x="211680" y="1679400"/>
            <a:chExt cx="8719560" cy="1325880"/>
          </a:xfrm>
        </p:grpSpPr>
        <p:sp>
          <p:nvSpPr>
            <p:cNvPr id="60" name="Freeform 14"/>
            <p:cNvSpPr/>
            <p:nvPr/>
          </p:nvSpPr>
          <p:spPr>
            <a:xfrm>
              <a:off x="6047280" y="182448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61" name="Freeform 18"/>
            <p:cNvSpPr/>
            <p:nvPr/>
          </p:nvSpPr>
          <p:spPr>
            <a:xfrm>
              <a:off x="2619360" y="169632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62" name="Freeform 22"/>
            <p:cNvSpPr/>
            <p:nvPr/>
          </p:nvSpPr>
          <p:spPr>
            <a:xfrm>
              <a:off x="2828880" y="170856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63" name="Freeform 26"/>
            <p:cNvSpPr/>
            <p:nvPr/>
          </p:nvSpPr>
          <p:spPr>
            <a:xfrm>
              <a:off x="5609520" y="169488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64" name="Freeform 10"/>
            <p:cNvSpPr/>
            <p:nvPr/>
          </p:nvSpPr>
          <p:spPr>
            <a:xfrm>
              <a:off x="211680" y="167940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5640" cy="124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dt" idx="13"/>
          </p:nvPr>
        </p:nvSpPr>
        <p:spPr>
          <a:xfrm>
            <a:off x="516384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&lt;дата/время&gt;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ftr" idx="14"/>
          </p:nvPr>
        </p:nvSpPr>
        <p:spPr>
          <a:xfrm>
            <a:off x="19368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sldNum" idx="15"/>
          </p:nvPr>
        </p:nvSpPr>
        <p:spPr>
          <a:xfrm>
            <a:off x="3990960" y="6250320"/>
            <a:ext cx="1157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47EDD0E8-9B53-4C60-BC63-7568FFA158A9}" type="slidenum"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&lt;номер&gt;</a:t>
            </a:fld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13" hidden="1"/>
          <p:cNvSpPr/>
          <p:nvPr/>
        </p:nvSpPr>
        <p:spPr>
          <a:xfrm>
            <a:off x="228600" y="228600"/>
            <a:ext cx="8691840" cy="24649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70" name="Group 15"/>
          <p:cNvGrpSpPr/>
          <p:nvPr/>
        </p:nvGrpSpPr>
        <p:grpSpPr>
          <a:xfrm>
            <a:off x="211680" y="1679400"/>
            <a:ext cx="8719560" cy="1325880"/>
            <a:chOff x="211680" y="1679400"/>
            <a:chExt cx="8719560" cy="1325880"/>
          </a:xfrm>
        </p:grpSpPr>
        <p:sp>
          <p:nvSpPr>
            <p:cNvPr id="71" name="Freeform 14"/>
            <p:cNvSpPr/>
            <p:nvPr/>
          </p:nvSpPr>
          <p:spPr>
            <a:xfrm>
              <a:off x="6047280" y="182448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72" name="Freeform 18"/>
            <p:cNvSpPr/>
            <p:nvPr/>
          </p:nvSpPr>
          <p:spPr>
            <a:xfrm>
              <a:off x="2619360" y="169632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73" name="Freeform 22"/>
            <p:cNvSpPr/>
            <p:nvPr/>
          </p:nvSpPr>
          <p:spPr>
            <a:xfrm>
              <a:off x="2828880" y="170856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74" name="Freeform 26"/>
            <p:cNvSpPr/>
            <p:nvPr/>
          </p:nvSpPr>
          <p:spPr>
            <a:xfrm>
              <a:off x="5609520" y="169488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75" name="Freeform 10"/>
            <p:cNvSpPr/>
            <p:nvPr/>
          </p:nvSpPr>
          <p:spPr>
            <a:xfrm>
              <a:off x="211680" y="167940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76" name="Rounded Rectangle 11"/>
          <p:cNvSpPr/>
          <p:nvPr/>
        </p:nvSpPr>
        <p:spPr>
          <a:xfrm>
            <a:off x="228600" y="228600"/>
            <a:ext cx="8691840" cy="1422360"/>
          </a:xfrm>
          <a:prstGeom prst="roundRect">
            <a:avLst>
              <a:gd name="adj" fmla="val 7136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77" name="Group 5"/>
          <p:cNvGrpSpPr/>
          <p:nvPr/>
        </p:nvGrpSpPr>
        <p:grpSpPr>
          <a:xfrm>
            <a:off x="211680" y="714240"/>
            <a:ext cx="8719560" cy="1325880"/>
            <a:chOff x="211680" y="714240"/>
            <a:chExt cx="8719560" cy="1325880"/>
          </a:xfrm>
        </p:grpSpPr>
        <p:sp>
          <p:nvSpPr>
            <p:cNvPr id="78" name="Freeform 14"/>
            <p:cNvSpPr/>
            <p:nvPr/>
          </p:nvSpPr>
          <p:spPr>
            <a:xfrm>
              <a:off x="6047280" y="85932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79" name="Freeform 18"/>
            <p:cNvSpPr/>
            <p:nvPr/>
          </p:nvSpPr>
          <p:spPr>
            <a:xfrm>
              <a:off x="2619360" y="73080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80" name="Freeform 22"/>
            <p:cNvSpPr/>
            <p:nvPr/>
          </p:nvSpPr>
          <p:spPr>
            <a:xfrm>
              <a:off x="2828880" y="74304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81" name="Freeform 26"/>
            <p:cNvSpPr/>
            <p:nvPr/>
          </p:nvSpPr>
          <p:spPr>
            <a:xfrm>
              <a:off x="5609520" y="72972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82" name="Freeform 10"/>
            <p:cNvSpPr/>
            <p:nvPr/>
          </p:nvSpPr>
          <p:spPr>
            <a:xfrm>
              <a:off x="211680" y="71424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83" name="PlaceHolder 1"/>
          <p:cNvSpPr>
            <a:spLocks noGrp="1"/>
          </p:cNvSpPr>
          <p:nvPr>
            <p:ph type="dt" idx="16"/>
          </p:nvPr>
        </p:nvSpPr>
        <p:spPr>
          <a:xfrm>
            <a:off x="516384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&lt;дата/время&gt;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ftr" idx="17"/>
          </p:nvPr>
        </p:nvSpPr>
        <p:spPr>
          <a:xfrm>
            <a:off x="19368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sldNum" idx="18"/>
          </p:nvPr>
        </p:nvSpPr>
        <p:spPr>
          <a:xfrm>
            <a:off x="3990960" y="6250320"/>
            <a:ext cx="1157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351F95BE-9FCF-4046-A94D-CDF98C91C87B}" type="slidenum"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&lt;номер&gt;</a:t>
            </a:fld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ounded Rectangle 13" hidden="1"/>
          <p:cNvSpPr/>
          <p:nvPr/>
        </p:nvSpPr>
        <p:spPr>
          <a:xfrm>
            <a:off x="228600" y="228600"/>
            <a:ext cx="8691840" cy="24649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87" name="Group 15"/>
          <p:cNvGrpSpPr/>
          <p:nvPr/>
        </p:nvGrpSpPr>
        <p:grpSpPr>
          <a:xfrm>
            <a:off x="211680" y="1679400"/>
            <a:ext cx="8719560" cy="1325880"/>
            <a:chOff x="211680" y="1679400"/>
            <a:chExt cx="8719560" cy="1325880"/>
          </a:xfrm>
        </p:grpSpPr>
        <p:sp>
          <p:nvSpPr>
            <p:cNvPr id="88" name="Freeform 14"/>
            <p:cNvSpPr/>
            <p:nvPr/>
          </p:nvSpPr>
          <p:spPr>
            <a:xfrm>
              <a:off x="6047280" y="182448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89" name="Freeform 18"/>
            <p:cNvSpPr/>
            <p:nvPr/>
          </p:nvSpPr>
          <p:spPr>
            <a:xfrm>
              <a:off x="2619360" y="169632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90" name="Freeform 22"/>
            <p:cNvSpPr/>
            <p:nvPr/>
          </p:nvSpPr>
          <p:spPr>
            <a:xfrm>
              <a:off x="2828880" y="170856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91" name="Freeform 26"/>
            <p:cNvSpPr/>
            <p:nvPr/>
          </p:nvSpPr>
          <p:spPr>
            <a:xfrm>
              <a:off x="5609520" y="169488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92" name="Freeform 10"/>
            <p:cNvSpPr/>
            <p:nvPr/>
          </p:nvSpPr>
          <p:spPr>
            <a:xfrm>
              <a:off x="211680" y="167940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93" name="Rounded Rectangle 14"/>
          <p:cNvSpPr/>
          <p:nvPr/>
        </p:nvSpPr>
        <p:spPr>
          <a:xfrm>
            <a:off x="228600" y="228600"/>
            <a:ext cx="8691840" cy="1422360"/>
          </a:xfrm>
          <a:prstGeom prst="roundRect">
            <a:avLst>
              <a:gd name="adj" fmla="val 7136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sp>
        <p:nvSpPr>
          <p:cNvPr id="94" name="PlaceHolder 1"/>
          <p:cNvSpPr>
            <a:spLocks noGrp="1"/>
          </p:cNvSpPr>
          <p:nvPr>
            <p:ph type="dt" idx="19"/>
          </p:nvPr>
        </p:nvSpPr>
        <p:spPr>
          <a:xfrm>
            <a:off x="516384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&lt;дата/время&gt;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ftr" idx="20"/>
          </p:nvPr>
        </p:nvSpPr>
        <p:spPr>
          <a:xfrm>
            <a:off x="19368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sldNum" idx="21"/>
          </p:nvPr>
        </p:nvSpPr>
        <p:spPr>
          <a:xfrm>
            <a:off x="3990960" y="6250320"/>
            <a:ext cx="1157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0E74E937-E26C-4806-B7B6-C1FA5C629A33}" type="slidenum"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&lt;номер&gt;</a:t>
            </a:fld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914400" y="3581280"/>
            <a:ext cx="3348720" cy="19011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Aft>
                <a:spcPts val="601"/>
              </a:spcAft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8" name="Group 23"/>
          <p:cNvGrpSpPr/>
          <p:nvPr/>
        </p:nvGrpSpPr>
        <p:grpSpPr>
          <a:xfrm>
            <a:off x="211680" y="714240"/>
            <a:ext cx="8719560" cy="1327680"/>
            <a:chOff x="211680" y="714240"/>
            <a:chExt cx="8719560" cy="1327680"/>
          </a:xfrm>
        </p:grpSpPr>
        <p:sp>
          <p:nvSpPr>
            <p:cNvPr id="99" name="Freeform 14"/>
            <p:cNvSpPr/>
            <p:nvPr/>
          </p:nvSpPr>
          <p:spPr>
            <a:xfrm>
              <a:off x="6054840" y="859320"/>
              <a:ext cx="2876040" cy="711000"/>
            </a:xfrm>
            <a:custGeom>
              <a:avLst/>
              <a:gdLst>
                <a:gd name="textAreaLeft" fmla="*/ 0 w 2876040"/>
                <a:gd name="textAreaRight" fmla="*/ 2880000 w 2876040"/>
                <a:gd name="textAreaTop" fmla="*/ 0 h 711000"/>
                <a:gd name="textAreaBottom" fmla="*/ 714960 h 71100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00" name="Freeform 18"/>
            <p:cNvSpPr/>
            <p:nvPr/>
          </p:nvSpPr>
          <p:spPr>
            <a:xfrm>
              <a:off x="2622240" y="730800"/>
              <a:ext cx="5547600" cy="847440"/>
            </a:xfrm>
            <a:custGeom>
              <a:avLst/>
              <a:gdLst>
                <a:gd name="textAreaLeft" fmla="*/ 0 w 5547600"/>
                <a:gd name="textAreaRight" fmla="*/ 5551560 w 5547600"/>
                <a:gd name="textAreaTop" fmla="*/ 0 h 847440"/>
                <a:gd name="textAreaBottom" fmla="*/ 851400 h 84744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01" name="Freeform 22"/>
            <p:cNvSpPr/>
            <p:nvPr/>
          </p:nvSpPr>
          <p:spPr>
            <a:xfrm>
              <a:off x="2832120" y="743400"/>
              <a:ext cx="5470920" cy="771480"/>
            </a:xfrm>
            <a:custGeom>
              <a:avLst/>
              <a:gdLst>
                <a:gd name="textAreaLeft" fmla="*/ 0 w 5470920"/>
                <a:gd name="textAreaRight" fmla="*/ 5474880 w 5470920"/>
                <a:gd name="textAreaTop" fmla="*/ 0 h 771480"/>
                <a:gd name="textAreaBottom" fmla="*/ 775440 h 77148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02" name="Freeform 26"/>
            <p:cNvSpPr/>
            <p:nvPr/>
          </p:nvSpPr>
          <p:spPr>
            <a:xfrm>
              <a:off x="5616360" y="729720"/>
              <a:ext cx="3308400" cy="648360"/>
            </a:xfrm>
            <a:custGeom>
              <a:avLst/>
              <a:gdLst>
                <a:gd name="textAreaLeft" fmla="*/ 0 w 3308400"/>
                <a:gd name="textAreaRight" fmla="*/ 3312360 w 3308400"/>
                <a:gd name="textAreaTop" fmla="*/ 0 h 648360"/>
                <a:gd name="textAreaBottom" fmla="*/ 652320 h 64836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103" name="Freeform 28"/>
            <p:cNvSpPr/>
            <p:nvPr/>
          </p:nvSpPr>
          <p:spPr>
            <a:xfrm>
              <a:off x="211680" y="714240"/>
              <a:ext cx="8719560" cy="13276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7680"/>
                <a:gd name="textAreaBottom" fmla="*/ 1331640 h 13276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104" name="PlaceHolder 5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48720" cy="124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заголовка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6"/>
          <p:cNvSpPr>
            <a:spLocks noGrp="1"/>
          </p:cNvSpPr>
          <p:nvPr>
            <p:ph type="body"/>
          </p:nvPr>
        </p:nvSpPr>
        <p:spPr>
          <a:xfrm>
            <a:off x="4651920" y="1828800"/>
            <a:ext cx="3900240" cy="38059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marL="274320" indent="-274320" defTabSz="914400">
              <a:lnSpc>
                <a:spcPct val="100000"/>
              </a:lnSpc>
              <a:spcBef>
                <a:spcPts val="439"/>
              </a:spcBef>
              <a:buClr>
                <a:srgbClr val="ffffff"/>
              </a:buClr>
              <a:buFont typeface="Symbol" charset="2"/>
              <a:buChar char=""/>
            </a:pPr>
            <a:r>
              <a:rPr b="0" lang="ru-RU" sz="22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2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576360" indent="-274320" defTabSz="914400">
              <a:lnSpc>
                <a:spcPct val="100000"/>
              </a:lnSpc>
              <a:spcBef>
                <a:spcPts val="400"/>
              </a:spcBef>
              <a:buClr>
                <a:srgbClr val="ffffff"/>
              </a:buClr>
              <a:buFont typeface="Symbol" charset="2"/>
              <a:buChar char="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Второй уровень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855720" indent="-228600" defTabSz="914400">
              <a:lnSpc>
                <a:spcPct val="100000"/>
              </a:lnSpc>
              <a:spcBef>
                <a:spcPts val="360"/>
              </a:spcBef>
              <a:buClr>
                <a:srgbClr val="ffffff"/>
              </a:buClr>
              <a:buFont typeface="Symbol" charset="2"/>
              <a:buChar char=""/>
            </a:pPr>
            <a:r>
              <a:rPr b="0" lang="ru-RU" sz="18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Третий уровень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143000" indent="-228600" defTabSz="9144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Четвертый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463040" indent="-228600" defTabSz="914400">
              <a:lnSpc>
                <a:spcPct val="100000"/>
              </a:lnSpc>
              <a:spcBef>
                <a:spcPts val="320"/>
              </a:spcBef>
              <a:buClr>
                <a:srgbClr val="ffffff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Пятый уровень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ounded Rectangle 13" hidden="1"/>
          <p:cNvSpPr/>
          <p:nvPr/>
        </p:nvSpPr>
        <p:spPr>
          <a:xfrm>
            <a:off x="228600" y="228600"/>
            <a:ext cx="8691840" cy="24649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107" name="Group 15"/>
          <p:cNvGrpSpPr/>
          <p:nvPr/>
        </p:nvGrpSpPr>
        <p:grpSpPr>
          <a:xfrm>
            <a:off x="211680" y="1679400"/>
            <a:ext cx="8719560" cy="1325880"/>
            <a:chOff x="211680" y="1679400"/>
            <a:chExt cx="8719560" cy="1325880"/>
          </a:xfrm>
        </p:grpSpPr>
        <p:sp>
          <p:nvSpPr>
            <p:cNvPr id="108" name="Freeform 14"/>
            <p:cNvSpPr/>
            <p:nvPr/>
          </p:nvSpPr>
          <p:spPr>
            <a:xfrm>
              <a:off x="6047280" y="182448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09" name="Freeform 18"/>
            <p:cNvSpPr/>
            <p:nvPr/>
          </p:nvSpPr>
          <p:spPr>
            <a:xfrm>
              <a:off x="2619360" y="169632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10" name="Freeform 22"/>
            <p:cNvSpPr/>
            <p:nvPr/>
          </p:nvSpPr>
          <p:spPr>
            <a:xfrm>
              <a:off x="2828880" y="170856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11" name="Freeform 26"/>
            <p:cNvSpPr/>
            <p:nvPr/>
          </p:nvSpPr>
          <p:spPr>
            <a:xfrm>
              <a:off x="5609520" y="169488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112" name="Freeform 10"/>
            <p:cNvSpPr/>
            <p:nvPr/>
          </p:nvSpPr>
          <p:spPr>
            <a:xfrm>
              <a:off x="211680" y="167940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113" name="Rounded Rectangle 14"/>
          <p:cNvSpPr/>
          <p:nvPr/>
        </p:nvSpPr>
        <p:spPr>
          <a:xfrm>
            <a:off x="228600" y="228600"/>
            <a:ext cx="8691840" cy="60310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114" name="Group 8"/>
          <p:cNvGrpSpPr/>
          <p:nvPr/>
        </p:nvGrpSpPr>
        <p:grpSpPr>
          <a:xfrm>
            <a:off x="211680" y="5353920"/>
            <a:ext cx="8719560" cy="1327680"/>
            <a:chOff x="211680" y="5353920"/>
            <a:chExt cx="8719560" cy="1327680"/>
          </a:xfrm>
        </p:grpSpPr>
        <p:sp>
          <p:nvSpPr>
            <p:cNvPr id="115" name="Freeform 14"/>
            <p:cNvSpPr/>
            <p:nvPr/>
          </p:nvSpPr>
          <p:spPr>
            <a:xfrm>
              <a:off x="6054840" y="5499360"/>
              <a:ext cx="2876040" cy="711000"/>
            </a:xfrm>
            <a:custGeom>
              <a:avLst/>
              <a:gdLst>
                <a:gd name="textAreaLeft" fmla="*/ 0 w 2876040"/>
                <a:gd name="textAreaRight" fmla="*/ 2880000 w 2876040"/>
                <a:gd name="textAreaTop" fmla="*/ 0 h 711000"/>
                <a:gd name="textAreaBottom" fmla="*/ 714960 h 71100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16" name="Freeform 18"/>
            <p:cNvSpPr/>
            <p:nvPr/>
          </p:nvSpPr>
          <p:spPr>
            <a:xfrm>
              <a:off x="2622240" y="5370840"/>
              <a:ext cx="5547600" cy="847440"/>
            </a:xfrm>
            <a:custGeom>
              <a:avLst/>
              <a:gdLst>
                <a:gd name="textAreaLeft" fmla="*/ 0 w 5547600"/>
                <a:gd name="textAreaRight" fmla="*/ 5551560 w 5547600"/>
                <a:gd name="textAreaTop" fmla="*/ 0 h 847440"/>
                <a:gd name="textAreaBottom" fmla="*/ 851400 h 84744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17" name="Freeform 22"/>
            <p:cNvSpPr/>
            <p:nvPr/>
          </p:nvSpPr>
          <p:spPr>
            <a:xfrm>
              <a:off x="2832120" y="5383080"/>
              <a:ext cx="5470920" cy="771480"/>
            </a:xfrm>
            <a:custGeom>
              <a:avLst/>
              <a:gdLst>
                <a:gd name="textAreaLeft" fmla="*/ 0 w 5470920"/>
                <a:gd name="textAreaRight" fmla="*/ 5474880 w 5470920"/>
                <a:gd name="textAreaTop" fmla="*/ 0 h 771480"/>
                <a:gd name="textAreaBottom" fmla="*/ 775440 h 77148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18" name="Freeform 26"/>
            <p:cNvSpPr/>
            <p:nvPr/>
          </p:nvSpPr>
          <p:spPr>
            <a:xfrm>
              <a:off x="5616360" y="5369760"/>
              <a:ext cx="3308400" cy="648360"/>
            </a:xfrm>
            <a:custGeom>
              <a:avLst/>
              <a:gdLst>
                <a:gd name="textAreaLeft" fmla="*/ 0 w 3308400"/>
                <a:gd name="textAreaRight" fmla="*/ 3312360 w 3308400"/>
                <a:gd name="textAreaTop" fmla="*/ 0 h 648360"/>
                <a:gd name="textAreaBottom" fmla="*/ 652320 h 64836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119" name="Freeform 10"/>
            <p:cNvSpPr/>
            <p:nvPr/>
          </p:nvSpPr>
          <p:spPr>
            <a:xfrm>
              <a:off x="211680" y="5353920"/>
              <a:ext cx="8719560" cy="13276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7680"/>
                <a:gd name="textAreaBottom" fmla="*/ 1331640 h 13276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874040" y="338760"/>
            <a:ext cx="3808800" cy="242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8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Образец заголовка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868280" y="2785680"/>
            <a:ext cx="3814560" cy="2417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defTabSz="914400">
              <a:lnSpc>
                <a:spcPct val="100000"/>
              </a:lnSpc>
              <a:spcBef>
                <a:spcPts val="360"/>
              </a:spcBef>
              <a:buNone/>
              <a:tabLst>
                <a:tab algn="l" pos="0"/>
              </a:tabLst>
            </a:pPr>
            <a:r>
              <a:rPr b="0" lang="ru-RU" sz="18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Образец текста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dt" idx="22"/>
          </p:nvPr>
        </p:nvSpPr>
        <p:spPr>
          <a:xfrm>
            <a:off x="516384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&lt;дата/время&gt;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ftr" idx="23"/>
          </p:nvPr>
        </p:nvSpPr>
        <p:spPr>
          <a:xfrm>
            <a:off x="19368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PlaceHolder 5"/>
          <p:cNvSpPr>
            <a:spLocks noGrp="1"/>
          </p:cNvSpPr>
          <p:nvPr>
            <p:ph type="sldNum" idx="24"/>
          </p:nvPr>
        </p:nvSpPr>
        <p:spPr>
          <a:xfrm>
            <a:off x="3990960" y="6250320"/>
            <a:ext cx="1157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A6F282A8-56EB-4B40-8BA7-C3BE13CC721C}" type="slidenum"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&lt;номер&gt;</a:t>
            </a:fld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PlaceHolder 6"/>
          <p:cNvSpPr>
            <a:spLocks noGrp="1"/>
          </p:cNvSpPr>
          <p:nvPr>
            <p:ph type="body"/>
          </p:nvPr>
        </p:nvSpPr>
        <p:spPr>
          <a:xfrm>
            <a:off x="838080" y="1371600"/>
            <a:ext cx="3562200" cy="2922120"/>
          </a:xfrm>
          <a:prstGeom prst="rect">
            <a:avLst/>
          </a:prstGeom>
          <a:solidFill>
            <a:schemeClr val="accent1"/>
          </a:solidFill>
          <a:ln w="0">
            <a:noFill/>
          </a:ln>
        </p:spPr>
        <p:txBody>
          <a:bodyPr lIns="90000" rIns="90000" tIns="45000" bIns="45000" anchor="t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chemeClr val="lt1"/>
                </a:solidFill>
                <a:effectLst/>
                <a:uFillTx/>
                <a:latin typeface="Candara"/>
              </a:rPr>
              <a:t>Вставка рисунка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ounded Rectangle 13" hidden="1"/>
          <p:cNvSpPr/>
          <p:nvPr/>
        </p:nvSpPr>
        <p:spPr>
          <a:xfrm>
            <a:off x="228600" y="228600"/>
            <a:ext cx="8691840" cy="2464920"/>
          </a:xfrm>
          <a:prstGeom prst="roundRect">
            <a:avLst>
              <a:gd name="adj" fmla="val 3362"/>
            </a:avLst>
          </a:prstGeom>
          <a:gradFill rotWithShape="0">
            <a:gsLst>
              <a:gs pos="0">
                <a:srgbClr val="0293e0"/>
              </a:gs>
              <a:gs pos="9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127" name="Group 15"/>
          <p:cNvGrpSpPr/>
          <p:nvPr/>
        </p:nvGrpSpPr>
        <p:grpSpPr>
          <a:xfrm>
            <a:off x="211680" y="1679400"/>
            <a:ext cx="8719560" cy="1325880"/>
            <a:chOff x="211680" y="1679400"/>
            <a:chExt cx="8719560" cy="1325880"/>
          </a:xfrm>
        </p:grpSpPr>
        <p:sp>
          <p:nvSpPr>
            <p:cNvPr id="128" name="Freeform 14"/>
            <p:cNvSpPr/>
            <p:nvPr/>
          </p:nvSpPr>
          <p:spPr>
            <a:xfrm>
              <a:off x="6047280" y="1824480"/>
              <a:ext cx="2872440" cy="709920"/>
            </a:xfrm>
            <a:custGeom>
              <a:avLst/>
              <a:gdLst>
                <a:gd name="textAreaLeft" fmla="*/ 0 w 2872440"/>
                <a:gd name="textAreaRight" fmla="*/ 2876400 w 2872440"/>
                <a:gd name="textAreaTop" fmla="*/ 0 h 709920"/>
                <a:gd name="textAreaBottom" fmla="*/ 713880 h 70992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29" name="Freeform 18"/>
            <p:cNvSpPr/>
            <p:nvPr/>
          </p:nvSpPr>
          <p:spPr>
            <a:xfrm>
              <a:off x="2619360" y="1696320"/>
              <a:ext cx="5540400" cy="846000"/>
            </a:xfrm>
            <a:custGeom>
              <a:avLst/>
              <a:gdLst>
                <a:gd name="textAreaLeft" fmla="*/ 0 w 5540400"/>
                <a:gd name="textAreaRight" fmla="*/ 5544360 w 5540400"/>
                <a:gd name="textAreaTop" fmla="*/ 0 h 846000"/>
                <a:gd name="textAreaBottom" fmla="*/ 849960 h 84600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30" name="Freeform 22"/>
            <p:cNvSpPr/>
            <p:nvPr/>
          </p:nvSpPr>
          <p:spPr>
            <a:xfrm>
              <a:off x="2828880" y="1708560"/>
              <a:ext cx="5464080" cy="770400"/>
            </a:xfrm>
            <a:custGeom>
              <a:avLst/>
              <a:gdLst>
                <a:gd name="textAreaLeft" fmla="*/ 0 w 5464080"/>
                <a:gd name="textAreaRight" fmla="*/ 5468040 w 5464080"/>
                <a:gd name="textAreaTop" fmla="*/ 0 h 770400"/>
                <a:gd name="textAreaBottom" fmla="*/ 774360 h 77040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31" name="Freeform 26"/>
            <p:cNvSpPr/>
            <p:nvPr/>
          </p:nvSpPr>
          <p:spPr>
            <a:xfrm>
              <a:off x="5609520" y="1694880"/>
              <a:ext cx="3304080" cy="647640"/>
            </a:xfrm>
            <a:custGeom>
              <a:avLst/>
              <a:gdLst>
                <a:gd name="textAreaLeft" fmla="*/ 0 w 3304080"/>
                <a:gd name="textAreaRight" fmla="*/ 3308040 w 3304080"/>
                <a:gd name="textAreaTop" fmla="*/ 0 h 647640"/>
                <a:gd name="textAreaBottom" fmla="*/ 651600 h 64764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132" name="Freeform 10"/>
            <p:cNvSpPr/>
            <p:nvPr/>
          </p:nvSpPr>
          <p:spPr>
            <a:xfrm>
              <a:off x="211680" y="1679400"/>
              <a:ext cx="8719560" cy="13258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5880"/>
                <a:gd name="textAreaBottom" fmla="*/ 1329840 h 13258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133" name="Rounded Rectangle 15"/>
          <p:cNvSpPr/>
          <p:nvPr/>
        </p:nvSpPr>
        <p:spPr>
          <a:xfrm>
            <a:off x="228600" y="228600"/>
            <a:ext cx="8691840" cy="6031080"/>
          </a:xfrm>
          <a:prstGeom prst="roundRect">
            <a:avLst>
              <a:gd name="adj" fmla="val 1272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en-US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grpSp>
        <p:nvGrpSpPr>
          <p:cNvPr id="134" name="Group 9"/>
          <p:cNvGrpSpPr/>
          <p:nvPr/>
        </p:nvGrpSpPr>
        <p:grpSpPr>
          <a:xfrm>
            <a:off x="211680" y="5353920"/>
            <a:ext cx="8719560" cy="1327680"/>
            <a:chOff x="211680" y="5353920"/>
            <a:chExt cx="8719560" cy="1327680"/>
          </a:xfrm>
        </p:grpSpPr>
        <p:sp>
          <p:nvSpPr>
            <p:cNvPr id="135" name="Freeform 14"/>
            <p:cNvSpPr/>
            <p:nvPr/>
          </p:nvSpPr>
          <p:spPr>
            <a:xfrm>
              <a:off x="6054840" y="5499360"/>
              <a:ext cx="2876040" cy="711000"/>
            </a:xfrm>
            <a:custGeom>
              <a:avLst/>
              <a:gdLst>
                <a:gd name="textAreaLeft" fmla="*/ 0 w 2876040"/>
                <a:gd name="textAreaRight" fmla="*/ 2880000 w 2876040"/>
                <a:gd name="textAreaTop" fmla="*/ 0 h 711000"/>
                <a:gd name="textAreaBottom" fmla="*/ 714960 h 711000"/>
                <a:gd name="GluePoint1X" fmla="*/ 2700 w 0"/>
                <a:gd name="GluePoint1Y" fmla=""/>
                <a:gd name="GluePoint2X" fmla="*/ 2700 w 0"/>
                <a:gd name="GluePoint2Y" fmla=""/>
                <a:gd name="GluePoint3X" fmla="*/ 2586 w 0"/>
                <a:gd name="GluePoint3Y" fmla="*/ 18 h 0"/>
                <a:gd name="GluePoint4X" fmla="*/ 2470 w 0"/>
                <a:gd name="GluePoint4Y" fmla="*/ 38 h 0"/>
                <a:gd name="GluePoint5X" fmla="*/ 2352 w 0"/>
                <a:gd name="GluePoint5Y" fmla="*/ 60 h 0"/>
                <a:gd name="GluePoint6X" fmla="*/ 2230 w 0"/>
                <a:gd name="GluePoint6Y" fmla="*/ 82 h 0"/>
                <a:gd name="GluePoint7X" fmla="*/ 2106 w 0"/>
                <a:gd name="GluePoint7Y" fmla="*/ 108 h 0"/>
                <a:gd name="GluePoint8X" fmla="*/ 1978 w 0"/>
                <a:gd name="GluePoint8Y" fmla="*/ 134 h 0"/>
                <a:gd name="GluePoint9X" fmla="*/ 1848 w 0"/>
                <a:gd name="GluePoint9Y" fmla="*/ 164 h 0"/>
                <a:gd name="GluePoint10X" fmla="*/ 1714 w 0"/>
                <a:gd name="GluePoint10Y" fmla="*/ 194 h 0"/>
                <a:gd name="GluePoint11X" fmla="*/ 1714 w 0"/>
                <a:gd name="GluePoint11Y" fmla="*/ 194 h 0"/>
                <a:gd name="GluePoint12X" fmla="*/ 1472 w 0"/>
                <a:gd name="GluePoint12Y" fmla="*/ 252 h 0"/>
                <a:gd name="GluePoint13X" fmla="*/ 1236 w 0"/>
                <a:gd name="GluePoint13Y" fmla="*/ 304 h 0"/>
                <a:gd name="GluePoint14X" fmla="*/ 1010 w 0"/>
                <a:gd name="GluePoint14Y" fmla="*/ 352 h 0"/>
                <a:gd name="GluePoint15X" fmla="*/ 792 w 0"/>
                <a:gd name="GluePoint15Y" fmla="*/ 398 h 0"/>
                <a:gd name="GluePoint16X" fmla="*/ 584 w 0"/>
                <a:gd name="GluePoint16Y" fmla="*/ 438 h 0"/>
                <a:gd name="GluePoint17X" fmla="*/ 382 w 0"/>
                <a:gd name="GluePoint17Y" fmla="*/ 474 h 0"/>
                <a:gd name="GluePoint18X" fmla="*/ 188 w 0"/>
                <a:gd name="GluePoint18Y" fmla="*/ 508 h 0"/>
                <a:gd name="GluePoint19X" fmla=""/>
                <a:gd name="GluePoint19Y" fmla="*/ 538 h 0"/>
                <a:gd name="GluePoint20X" fmla=""/>
                <a:gd name="GluePoint20Y" fmla="*/ 538 h 0"/>
                <a:gd name="GluePoint21X" fmla="*/ 130 w 0"/>
                <a:gd name="GluePoint21Y" fmla="*/ 556 h 0"/>
                <a:gd name="GluePoint22X" fmla="*/ 254 w 0"/>
                <a:gd name="GluePoint22Y" fmla="*/ 572 h 0"/>
                <a:gd name="GluePoint23X" fmla="*/ 374 w 0"/>
                <a:gd name="GluePoint23Y" fmla="*/ 586 h 0"/>
                <a:gd name="GluePoint24X" fmla="*/ 492 w 0"/>
                <a:gd name="GluePoint24Y" fmla="*/ 598 h 0"/>
                <a:gd name="GluePoint25X" fmla="*/ 606 w 0"/>
                <a:gd name="GluePoint25Y" fmla="*/ 610 h 0"/>
                <a:gd name="GluePoint26X" fmla="*/ 716 w 0"/>
                <a:gd name="GluePoint26Y" fmla="*/ 618 h 0"/>
                <a:gd name="GluePoint27X" fmla="*/ 822 w 0"/>
                <a:gd name="GluePoint27Y" fmla="*/ 626 h 0"/>
                <a:gd name="GluePoint28X" fmla="*/ 926 w 0"/>
                <a:gd name="GluePoint28Y" fmla="*/ 632 h 0"/>
                <a:gd name="GluePoint29X" fmla="*/ 1028 w 0"/>
                <a:gd name="GluePoint29Y" fmla="*/ 636 h 0"/>
                <a:gd name="GluePoint30X" fmla="*/ 1126 w 0"/>
                <a:gd name="GluePoint30Y" fmla="*/ 638 h 0"/>
                <a:gd name="GluePoint31X" fmla="*/ 1220 w 0"/>
                <a:gd name="GluePoint31Y" fmla="*/ 640 h 0"/>
                <a:gd name="GluePoint32X" fmla="*/ 1312 w 0"/>
                <a:gd name="GluePoint32Y" fmla="*/ 640 h 0"/>
                <a:gd name="GluePoint33X" fmla="*/ 1402 w 0"/>
                <a:gd name="GluePoint33Y" fmla="*/ 638 h 0"/>
                <a:gd name="GluePoint34X" fmla="*/ 1490 w 0"/>
                <a:gd name="GluePoint34Y" fmla="*/ 636 h 0"/>
                <a:gd name="GluePoint35X" fmla="*/ 1574 w 0"/>
                <a:gd name="GluePoint35Y" fmla="*/ 632 h 0"/>
                <a:gd name="GluePoint36X" fmla="*/ 1656 w 0"/>
                <a:gd name="GluePoint36Y" fmla="*/ 626 h 0"/>
                <a:gd name="GluePoint37X" fmla="*/ 1734 w 0"/>
                <a:gd name="GluePoint37Y" fmla="*/ 620 h 0"/>
                <a:gd name="GluePoint38X" fmla="*/ 1812 w 0"/>
                <a:gd name="GluePoint38Y" fmla="*/ 612 h 0"/>
                <a:gd name="GluePoint39X" fmla="*/ 1886 w 0"/>
                <a:gd name="GluePoint39Y" fmla="*/ 602 h 0"/>
                <a:gd name="GluePoint40X" fmla="*/ 1960 w 0"/>
                <a:gd name="GluePoint40Y" fmla="*/ 592 h 0"/>
                <a:gd name="GluePoint41X" fmla="*/ 2030 w 0"/>
                <a:gd name="GluePoint41Y" fmla="*/ 580 h 0"/>
                <a:gd name="GluePoint42X" fmla="*/ 2100 w 0"/>
                <a:gd name="GluePoint42Y" fmla="*/ 568 h 0"/>
                <a:gd name="GluePoint43X" fmla="*/ 2166 w 0"/>
                <a:gd name="GluePoint43Y" fmla="*/ 554 h 0"/>
                <a:gd name="GluePoint44X" fmla="*/ 2232 w 0"/>
                <a:gd name="GluePoint44Y" fmla="*/ 540 h 0"/>
                <a:gd name="GluePoint45X" fmla="*/ 2296 w 0"/>
                <a:gd name="GluePoint45Y" fmla="*/ 524 h 0"/>
                <a:gd name="GluePoint46X" fmla="*/ 2358 w 0"/>
                <a:gd name="GluePoint46Y" fmla="*/ 508 h 0"/>
                <a:gd name="GluePoint47X" fmla="*/ 2418 w 0"/>
                <a:gd name="GluePoint47Y" fmla="*/ 490 h 0"/>
                <a:gd name="GluePoint48X" fmla="*/ 2478 w 0"/>
                <a:gd name="GluePoint48Y" fmla="*/ 472 h 0"/>
                <a:gd name="GluePoint49X" fmla="*/ 2592 w 0"/>
                <a:gd name="GluePoint49Y" fmla="*/ 432 h 0"/>
                <a:gd name="GluePoint50X" fmla="*/ 2702 w 0"/>
                <a:gd name="GluePoint50Y" fmla="*/ 390 h 0"/>
                <a:gd name="GluePoint51X" fmla="*/ 2702 w 0"/>
                <a:gd name="GluePoint51Y" fmla="*/ 390 h 0"/>
                <a:gd name="GluePoint52X" fmla="*/ 2706 w 0"/>
                <a:gd name="GluePoint52Y" fmla="*/ 388 h 0"/>
                <a:gd name="GluePoint53X" fmla="*/ 2706 w 0"/>
                <a:gd name="GluePoint53Y" fmla="*/ 388 h 0"/>
                <a:gd name="GluePoint54X" fmla="*/ 2706 w 0"/>
                <a:gd name="GluePoint54Y" fmla=""/>
                <a:gd name="GluePoint55X" fmla="*/ 2706 w 0"/>
                <a:gd name="GluePoint55Y" fmla=""/>
                <a:gd name="GluePoint56X" fmla="*/ 2700 w 0"/>
                <a:gd name="GluePoint56Y" fmla=""/>
                <a:gd name="GluePoint57X" fmla="*/ 2700 w 0"/>
                <a:gd name="GluePoint57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  <a:cxn ang="0">
                  <a:pos x="GluePoint37X" y="GluePoint37Y"/>
                </a:cxn>
                <a:cxn ang="0">
                  <a:pos x="GluePoint38X" y="GluePoint38Y"/>
                </a:cxn>
                <a:cxn ang="0">
                  <a:pos x="GluePoint39X" y="GluePoint39Y"/>
                </a:cxn>
                <a:cxn ang="0">
                  <a:pos x="GluePoint40X" y="GluePoint40Y"/>
                </a:cxn>
                <a:cxn ang="0">
                  <a:pos x="GluePoint41X" y="GluePoint41Y"/>
                </a:cxn>
                <a:cxn ang="0">
                  <a:pos x="GluePoint42X" y="GluePoint42Y"/>
                </a:cxn>
                <a:cxn ang="0">
                  <a:pos x="GluePoint43X" y="GluePoint43Y"/>
                </a:cxn>
                <a:cxn ang="0">
                  <a:pos x="GluePoint44X" y="GluePoint44Y"/>
                </a:cxn>
                <a:cxn ang="0">
                  <a:pos x="GluePoint45X" y="GluePoint45Y"/>
                </a:cxn>
                <a:cxn ang="0">
                  <a:pos x="GluePoint46X" y="GluePoint46Y"/>
                </a:cxn>
                <a:cxn ang="0">
                  <a:pos x="GluePoint47X" y="GluePoint47Y"/>
                </a:cxn>
                <a:cxn ang="0">
                  <a:pos x="GluePoint48X" y="GluePoint48Y"/>
                </a:cxn>
                <a:cxn ang="0">
                  <a:pos x="GluePoint49X" y="GluePoint49Y"/>
                </a:cxn>
                <a:cxn ang="0">
                  <a:pos x="GluePoint50X" y="GluePoint50Y"/>
                </a:cxn>
                <a:cxn ang="0">
                  <a:pos x="GluePoint51X" y="GluePoint51Y"/>
                </a:cxn>
                <a:cxn ang="0">
                  <a:pos x="GluePoint52X" y="GluePoint52Y"/>
                </a:cxn>
                <a:cxn ang="0">
                  <a:pos x="GluePoint53X" y="GluePoint53Y"/>
                </a:cxn>
                <a:cxn ang="0">
                  <a:pos x="GluePoint54X" y="GluePoint54Y"/>
                </a:cxn>
                <a:cxn ang="0">
                  <a:pos x="GluePoint55X" y="GluePoint55Y"/>
                </a:cxn>
                <a:cxn ang="0">
                  <a:pos x="GluePoint56X" y="GluePoint56Y"/>
                </a:cxn>
                <a:cxn ang="0">
                  <a:pos x="GluePoint57X" y="GluePoint57Y"/>
                </a:cxn>
              </a:cxnLst>
              <a:rect l="textAreaLeft" t="textAreaTop" r="textAreaRight" b="textAreaBottom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36" name="Freeform 18"/>
            <p:cNvSpPr/>
            <p:nvPr/>
          </p:nvSpPr>
          <p:spPr>
            <a:xfrm>
              <a:off x="2622240" y="5370840"/>
              <a:ext cx="5547600" cy="847440"/>
            </a:xfrm>
            <a:custGeom>
              <a:avLst/>
              <a:gdLst>
                <a:gd name="textAreaLeft" fmla="*/ 0 w 5547600"/>
                <a:gd name="textAreaRight" fmla="*/ 5551560 w 5547600"/>
                <a:gd name="textAreaTop" fmla="*/ 0 h 847440"/>
                <a:gd name="textAreaBottom" fmla="*/ 851400 h 847440"/>
                <a:gd name="GluePoint1X" fmla="*/ 5216 w 0"/>
                <a:gd name="GluePoint1Y" fmla="*/ 714 h 0"/>
                <a:gd name="GluePoint2X" fmla="*/ 4984 w 0"/>
                <a:gd name="GluePoint2Y" fmla="*/ 686 h 0"/>
                <a:gd name="GluePoint3X" fmla="*/ 4478 w 0"/>
                <a:gd name="GluePoint3Y" fmla="*/ 610 h 0"/>
                <a:gd name="GluePoint4X" fmla="*/ 3914 w 0"/>
                <a:gd name="GluePoint4Y" fmla="*/ 508 h 0"/>
                <a:gd name="GluePoint5X" fmla="*/ 3286 w 0"/>
                <a:gd name="GluePoint5Y" fmla="*/ 374 h 0"/>
                <a:gd name="GluePoint6X" fmla="*/ 2946 w 0"/>
                <a:gd name="GluePoint6Y" fmla="*/ 296 h 0"/>
                <a:gd name="GluePoint7X" fmla="*/ 2682 w 0"/>
                <a:gd name="GluePoint7Y" fmla="*/ 236 h 0"/>
                <a:gd name="GluePoint8X" fmla="*/ 2430 w 0"/>
                <a:gd name="GluePoint8Y" fmla="*/ 184 h 0"/>
                <a:gd name="GluePoint9X" fmla="*/ 2190 w 0"/>
                <a:gd name="GluePoint9Y" fmla="*/ 140 h 0"/>
                <a:gd name="GluePoint10X" fmla="*/ 1960 w 0"/>
                <a:gd name="GluePoint10Y" fmla="*/ 102 h 0"/>
                <a:gd name="GluePoint11X" fmla="*/ 1740 w 0"/>
                <a:gd name="GluePoint11Y" fmla="*/ 72 h 0"/>
                <a:gd name="GluePoint12X" fmla="*/ 1334 w 0"/>
                <a:gd name="GluePoint12Y" fmla="*/ 28 h 0"/>
                <a:gd name="GluePoint13X" fmla="*/ 970 w 0"/>
                <a:gd name="GluePoint13Y" fmla="*/ 4 h 0"/>
                <a:gd name="GluePoint14X" fmla="*/ 644 w 0"/>
                <a:gd name="GluePoint14Y" fmla=""/>
                <a:gd name="GluePoint15X" fmla="*/ 358 w 0"/>
                <a:gd name="GluePoint15Y" fmla="*/ 10 h 0"/>
                <a:gd name="GluePoint16X" fmla="*/ 110 w 0"/>
                <a:gd name="GluePoint16Y" fmla="*/ 32 h 0"/>
                <a:gd name="GluePoint17X" fmla=""/>
                <a:gd name="GluePoint17Y" fmla="*/ 48 h 0"/>
                <a:gd name="GluePoint18X" fmla="*/ 314 w 0"/>
                <a:gd name="GluePoint18Y" fmla="*/ 86 h 0"/>
                <a:gd name="GluePoint19X" fmla="*/ 652 w 0"/>
                <a:gd name="GluePoint19Y" fmla="*/ 140 h 0"/>
                <a:gd name="GluePoint20X" fmla="*/ 1014 w 0"/>
                <a:gd name="GluePoint20Y" fmla="*/ 210 h 0"/>
                <a:gd name="GluePoint21X" fmla="*/ 1402 w 0"/>
                <a:gd name="GluePoint21Y" fmla="*/ 296 h 0"/>
                <a:gd name="GluePoint22X" fmla="*/ 1756 w 0"/>
                <a:gd name="GluePoint22Y" fmla="*/ 378 h 0"/>
                <a:gd name="GluePoint23X" fmla="*/ 2408 w 0"/>
                <a:gd name="GluePoint23Y" fmla="*/ 516 h 0"/>
                <a:gd name="GluePoint24X" fmla="*/ 2708 w 0"/>
                <a:gd name="GluePoint24Y" fmla="*/ 572 h 0"/>
                <a:gd name="GluePoint25X" fmla="*/ 2992 w 0"/>
                <a:gd name="GluePoint25Y" fmla="*/ 620 h 0"/>
                <a:gd name="GluePoint26X" fmla="*/ 3260 w 0"/>
                <a:gd name="GluePoint26Y" fmla="*/ 662 h 0"/>
                <a:gd name="GluePoint27X" fmla="*/ 3512 w 0"/>
                <a:gd name="GluePoint27Y" fmla="*/ 694 h 0"/>
                <a:gd name="GluePoint28X" fmla="*/ 3750 w 0"/>
                <a:gd name="GluePoint28Y" fmla="*/ 722 h 0"/>
                <a:gd name="GluePoint29X" fmla="*/ 3974 w 0"/>
                <a:gd name="GluePoint29Y" fmla="*/ 740 h 0"/>
                <a:gd name="GluePoint30X" fmla="*/ 4184 w 0"/>
                <a:gd name="GluePoint30Y" fmla="*/ 754 h 0"/>
                <a:gd name="GluePoint31X" fmla="*/ 4384 w 0"/>
                <a:gd name="GluePoint31Y" fmla="*/ 762 h 0"/>
                <a:gd name="GluePoint32X" fmla="*/ 4570 w 0"/>
                <a:gd name="GluePoint32Y" fmla="*/ 762 h 0"/>
                <a:gd name="GluePoint33X" fmla="*/ 4746 w 0"/>
                <a:gd name="GluePoint33Y" fmla="*/ 758 h 0"/>
                <a:gd name="GluePoint34X" fmla="*/ 4912 w 0"/>
                <a:gd name="GluePoint34Y" fmla="*/ 748 h 0"/>
                <a:gd name="GluePoint35X" fmla="*/ 5068 w 0"/>
                <a:gd name="GluePoint35Y" fmla="*/ 732 h 0"/>
                <a:gd name="GluePoint36X" fmla="*/ 5216 w 0"/>
                <a:gd name="GluePoint36Y" fmla="*/ 71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lt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37" name="Freeform 22"/>
            <p:cNvSpPr/>
            <p:nvPr/>
          </p:nvSpPr>
          <p:spPr>
            <a:xfrm>
              <a:off x="2832120" y="5383080"/>
              <a:ext cx="5470920" cy="771480"/>
            </a:xfrm>
            <a:custGeom>
              <a:avLst/>
              <a:gdLst>
                <a:gd name="textAreaLeft" fmla="*/ 0 w 5470920"/>
                <a:gd name="textAreaRight" fmla="*/ 5474880 w 5470920"/>
                <a:gd name="textAreaTop" fmla="*/ 0 h 771480"/>
                <a:gd name="textAreaBottom" fmla="*/ 775440 h 771480"/>
                <a:gd name="GluePoint1X" fmla=""/>
                <a:gd name="GluePoint1Y" fmla="*/ 70 h 0"/>
                <a:gd name="GluePoint2X" fmla=""/>
                <a:gd name="GluePoint2Y" fmla="*/ 70 h 0"/>
                <a:gd name="GluePoint3X" fmla="*/ 18 w 0"/>
                <a:gd name="GluePoint3Y" fmla="*/ 66 h 0"/>
                <a:gd name="GluePoint4X" fmla="*/ 72 w 0"/>
                <a:gd name="GluePoint4Y" fmla="*/ 56 h 0"/>
                <a:gd name="GluePoint5X" fmla="*/ 164 w 0"/>
                <a:gd name="GluePoint5Y" fmla="*/ 42 h 0"/>
                <a:gd name="GluePoint6X" fmla="*/ 224 w 0"/>
                <a:gd name="GluePoint6Y" fmla="*/ 34 h 0"/>
                <a:gd name="GluePoint7X" fmla="*/ 294 w 0"/>
                <a:gd name="GluePoint7Y" fmla="*/ 26 h 0"/>
                <a:gd name="GluePoint8X" fmla="*/ 372 w 0"/>
                <a:gd name="GluePoint8Y" fmla="*/ 20 h 0"/>
                <a:gd name="GluePoint9X" fmla="*/ 462 w 0"/>
                <a:gd name="GluePoint9Y" fmla="*/ 14 h 0"/>
                <a:gd name="GluePoint10X" fmla="*/ 560 w 0"/>
                <a:gd name="GluePoint10Y" fmla="*/ 8 h 0"/>
                <a:gd name="GluePoint11X" fmla="*/ 670 w 0"/>
                <a:gd name="GluePoint11Y" fmla="*/ 4 h 0"/>
                <a:gd name="GluePoint12X" fmla="*/ 790 w 0"/>
                <a:gd name="GluePoint12Y" fmla="*/ 2 h 0"/>
                <a:gd name="GluePoint13X" fmla="*/ 920 w 0"/>
                <a:gd name="GluePoint13Y" fmla=""/>
                <a:gd name="GluePoint14X" fmla="*/ 1060 w 0"/>
                <a:gd name="GluePoint14Y" fmla="*/ 2 h 0"/>
                <a:gd name="GluePoint15X" fmla="*/ 1210 w 0"/>
                <a:gd name="GluePoint15Y" fmla="*/ 6 h 0"/>
                <a:gd name="GluePoint16X" fmla="*/ 1372 w 0"/>
                <a:gd name="GluePoint16Y" fmla="*/ 14 h 0"/>
                <a:gd name="GluePoint17X" fmla="*/ 1544 w 0"/>
                <a:gd name="GluePoint17Y" fmla="*/ 24 h 0"/>
                <a:gd name="GluePoint18X" fmla="*/ 1726 w 0"/>
                <a:gd name="GluePoint18Y" fmla="*/ 40 h 0"/>
                <a:gd name="GluePoint19X" fmla="*/ 1920 w 0"/>
                <a:gd name="GluePoint19Y" fmla="*/ 58 h 0"/>
                <a:gd name="GluePoint20X" fmla="*/ 2126 w 0"/>
                <a:gd name="GluePoint20Y" fmla="*/ 80 h 0"/>
                <a:gd name="GluePoint21X" fmla="*/ 2342 w 0"/>
                <a:gd name="GluePoint21Y" fmla="*/ 106 h 0"/>
                <a:gd name="GluePoint22X" fmla="*/ 2570 w 0"/>
                <a:gd name="GluePoint22Y" fmla="*/ 138 h 0"/>
                <a:gd name="GluePoint23X" fmla="*/ 2808 w 0"/>
                <a:gd name="GluePoint23Y" fmla="*/ 174 h 0"/>
                <a:gd name="GluePoint24X" fmla="*/ 3058 w 0"/>
                <a:gd name="GluePoint24Y" fmla="*/ 216 h 0"/>
                <a:gd name="GluePoint25X" fmla="*/ 3320 w 0"/>
                <a:gd name="GluePoint25Y" fmla="*/ 266 h 0"/>
                <a:gd name="GluePoint26X" fmla="*/ 3594 w 0"/>
                <a:gd name="GluePoint26Y" fmla="*/ 320 h 0"/>
                <a:gd name="GluePoint27X" fmla="*/ 3880 w 0"/>
                <a:gd name="GluePoint27Y" fmla="*/ 380 h 0"/>
                <a:gd name="GluePoint28X" fmla="*/ 4178 w 0"/>
                <a:gd name="GluePoint28Y" fmla="*/ 448 h 0"/>
                <a:gd name="GluePoint29X" fmla="*/ 4488 w 0"/>
                <a:gd name="GluePoint29Y" fmla="*/ 522 h 0"/>
                <a:gd name="GluePoint30X" fmla="*/ 4810 w 0"/>
                <a:gd name="GluePoint30Y" fmla="*/ 604 h 0"/>
                <a:gd name="GluePoint31X" fmla="*/ 5144 w 0"/>
                <a:gd name="GluePoint31Y" fmla="*/ 694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</a:cxnLst>
              <a:rect l="textAreaLeft" t="textAreaTop" r="textAreaRight" b="textAreaBottom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>
          <p:nvSpPr>
            <p:cNvPr id="138" name="Freeform 26"/>
            <p:cNvSpPr/>
            <p:nvPr/>
          </p:nvSpPr>
          <p:spPr>
            <a:xfrm>
              <a:off x="5616360" y="5369760"/>
              <a:ext cx="3308400" cy="648360"/>
            </a:xfrm>
            <a:custGeom>
              <a:avLst/>
              <a:gdLst>
                <a:gd name="textAreaLeft" fmla="*/ 0 w 3308400"/>
                <a:gd name="textAreaRight" fmla="*/ 3312360 w 3308400"/>
                <a:gd name="textAreaTop" fmla="*/ 0 h 648360"/>
                <a:gd name="textAreaBottom" fmla="*/ 652320 h 648360"/>
                <a:gd name="GluePoint1X" fmla=""/>
                <a:gd name="GluePoint1Y" fmla="*/ 584 h 0"/>
                <a:gd name="GluePoint2X" fmla=""/>
                <a:gd name="GluePoint2Y" fmla="*/ 584 h 0"/>
                <a:gd name="GluePoint3X" fmla="*/ 90 w 0"/>
                <a:gd name="GluePoint3Y" fmla="*/ 560 h 0"/>
                <a:gd name="GluePoint4X" fmla="*/ 336 w 0"/>
                <a:gd name="GluePoint4Y" fmla="*/ 498 h 0"/>
                <a:gd name="GluePoint5X" fmla="*/ 506 w 0"/>
                <a:gd name="GluePoint5Y" fmla="*/ 456 h 0"/>
                <a:gd name="GluePoint6X" fmla="*/ 702 w 0"/>
                <a:gd name="GluePoint6Y" fmla="*/ 410 h 0"/>
                <a:gd name="GluePoint7X" fmla="*/ 920 w 0"/>
                <a:gd name="GluePoint7Y" fmla="*/ 360 h 0"/>
                <a:gd name="GluePoint8X" fmla="*/ 1154 w 0"/>
                <a:gd name="GluePoint8Y" fmla="*/ 306 h 0"/>
                <a:gd name="GluePoint9X" fmla="*/ 1402 w 0"/>
                <a:gd name="GluePoint9Y" fmla="*/ 254 h 0"/>
                <a:gd name="GluePoint10X" fmla="*/ 1656 w 0"/>
                <a:gd name="GluePoint10Y" fmla="*/ 202 h 0"/>
                <a:gd name="GluePoint11X" fmla="*/ 1916 w 0"/>
                <a:gd name="GluePoint11Y" fmla="*/ 154 h 0"/>
                <a:gd name="GluePoint12X" fmla="*/ 2174 w 0"/>
                <a:gd name="GluePoint12Y" fmla="*/ 108 h 0"/>
                <a:gd name="GluePoint13X" fmla="*/ 2302 w 0"/>
                <a:gd name="GluePoint13Y" fmla="*/ 88 h 0"/>
                <a:gd name="GluePoint14X" fmla="*/ 2426 w 0"/>
                <a:gd name="GluePoint14Y" fmla="*/ 68 h 0"/>
                <a:gd name="GluePoint15X" fmla="*/ 2550 w 0"/>
                <a:gd name="GluePoint15Y" fmla="*/ 52 h 0"/>
                <a:gd name="GluePoint16X" fmla="*/ 2670 w 0"/>
                <a:gd name="GluePoint16Y" fmla="*/ 36 h 0"/>
                <a:gd name="GluePoint17X" fmla="*/ 2788 w 0"/>
                <a:gd name="GluePoint17Y" fmla="*/ 24 h 0"/>
                <a:gd name="GluePoint18X" fmla="*/ 2900 w 0"/>
                <a:gd name="GluePoint18Y" fmla="*/ 14 h 0"/>
                <a:gd name="GluePoint19X" fmla="*/ 3008 w 0"/>
                <a:gd name="GluePoint19Y" fmla="*/ 6 h 0"/>
                <a:gd name="GluePoint20X" fmla="*/ 3112 w 0"/>
                <a:gd name="GluePoint20Y" fmla="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</a:cxnLst>
              <a:rect l="textAreaLeft" t="textAreaTop" r="textAreaRight" b="textAreaBottom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  <p:sp useBgFill="1">
          <p:nvSpPr>
            <p:cNvPr id="139" name="Freeform 10"/>
            <p:cNvSpPr/>
            <p:nvPr/>
          </p:nvSpPr>
          <p:spPr>
            <a:xfrm>
              <a:off x="211680" y="5353920"/>
              <a:ext cx="8719560" cy="1327680"/>
            </a:xfrm>
            <a:custGeom>
              <a:avLst/>
              <a:gdLst>
                <a:gd name="textAreaLeft" fmla="*/ 0 w 8719560"/>
                <a:gd name="textAreaRight" fmla="*/ 8723520 w 8719560"/>
                <a:gd name="textAreaTop" fmla="*/ 0 h 1327680"/>
                <a:gd name="textAreaBottom" fmla="*/ 1331640 h 1327680"/>
                <a:gd name="GluePoint1X" fmla="*/ 8192 w 0"/>
                <a:gd name="GluePoint1Y" fmla="*/ 512 h 0"/>
                <a:gd name="GluePoint2X" fmla="*/ 8040 w 0"/>
                <a:gd name="GluePoint2Y" fmla="*/ 570 h 0"/>
                <a:gd name="GluePoint3X" fmla="*/ 7878 w 0"/>
                <a:gd name="GluePoint3Y" fmla="*/ 620 h 0"/>
                <a:gd name="GluePoint4X" fmla="*/ 7706 w 0"/>
                <a:gd name="GluePoint4Y" fmla="*/ 666 h 0"/>
                <a:gd name="GluePoint5X" fmla="*/ 7522 w 0"/>
                <a:gd name="GluePoint5Y" fmla="*/ 702 h 0"/>
                <a:gd name="GluePoint6X" fmla="*/ 7322 w 0"/>
                <a:gd name="GluePoint6Y" fmla="*/ 730 h 0"/>
                <a:gd name="GluePoint7X" fmla="*/ 7106 w 0"/>
                <a:gd name="GluePoint7Y" fmla="*/ 750 h 0"/>
                <a:gd name="GluePoint8X" fmla="*/ 6872 w 0"/>
                <a:gd name="GluePoint8Y" fmla="*/ 762 h 0"/>
                <a:gd name="GluePoint9X" fmla="*/ 6618 w 0"/>
                <a:gd name="GluePoint9Y" fmla="*/ 760 h 0"/>
                <a:gd name="GluePoint10X" fmla="*/ 6342 w 0"/>
                <a:gd name="GluePoint10Y" fmla="*/ 750 h 0"/>
                <a:gd name="GluePoint11X" fmla="*/ 6042 w 0"/>
                <a:gd name="GluePoint11Y" fmla="*/ 726 h 0"/>
                <a:gd name="GluePoint12X" fmla="*/ 5716 w 0"/>
                <a:gd name="GluePoint12Y" fmla="*/ 690 h 0"/>
                <a:gd name="GluePoint13X" fmla="*/ 5364 w 0"/>
                <a:gd name="GluePoint13Y" fmla="*/ 642 h 0"/>
                <a:gd name="GluePoint14X" fmla="*/ 4982 w 0"/>
                <a:gd name="GluePoint14Y" fmla="*/ 578 h 0"/>
                <a:gd name="GluePoint15X" fmla="*/ 4568 w 0"/>
                <a:gd name="GluePoint15Y" fmla="*/ 500 h 0"/>
                <a:gd name="GluePoint16X" fmla="*/ 4122 w 0"/>
                <a:gd name="GluePoint16Y" fmla="*/ 406 h 0"/>
                <a:gd name="GluePoint17X" fmla="*/ 3640 w 0"/>
                <a:gd name="GluePoint17Y" fmla="*/ 296 h 0"/>
                <a:gd name="GluePoint18X" fmla="*/ 3396 w 0"/>
                <a:gd name="GluePoint18Y" fmla="*/ 240 h 0"/>
                <a:gd name="GluePoint19X" fmla="*/ 2934 w 0"/>
                <a:gd name="GluePoint19Y" fmla="*/ 148 h 0"/>
                <a:gd name="GluePoint20X" fmla="*/ 2512 w 0"/>
                <a:gd name="GluePoint20Y" fmla="*/ 82 h 0"/>
                <a:gd name="GluePoint21X" fmla="*/ 2126 w 0"/>
                <a:gd name="GluePoint21Y" fmla="*/ 36 h 0"/>
                <a:gd name="GluePoint22X" fmla="*/ 1776 w 0"/>
                <a:gd name="GluePoint22Y" fmla="*/ 10 h 0"/>
                <a:gd name="GluePoint23X" fmla="*/ 1462 w 0"/>
                <a:gd name="GluePoint23Y" fmla=""/>
                <a:gd name="GluePoint24X" fmla="*/ 1182 w 0"/>
                <a:gd name="GluePoint24Y" fmla="*/ 4 h 0"/>
                <a:gd name="GluePoint25X" fmla="*/ 934 w 0"/>
                <a:gd name="GluePoint25Y" fmla="*/ 20 h 0"/>
                <a:gd name="GluePoint26X" fmla="*/ 716 w 0"/>
                <a:gd name="GluePoint26Y" fmla="*/ 44 h 0"/>
                <a:gd name="GluePoint27X" fmla="*/ 530 w 0"/>
                <a:gd name="GluePoint27Y" fmla="*/ 74 h 0"/>
                <a:gd name="GluePoint28X" fmla="*/ 374 w 0"/>
                <a:gd name="GluePoint28Y" fmla="*/ 108 h 0"/>
                <a:gd name="GluePoint29X" fmla="*/ 248 w 0"/>
                <a:gd name="GluePoint29Y" fmla="*/ 144 h 0"/>
                <a:gd name="GluePoint30X" fmla="*/ 148 w 0"/>
                <a:gd name="GluePoint30Y" fmla="*/ 176 h 0"/>
                <a:gd name="GluePoint31X" fmla="*/ 48 w 0"/>
                <a:gd name="GluePoint31Y" fmla="*/ 216 h 0"/>
                <a:gd name="GluePoint32X" fmla=""/>
                <a:gd name="GluePoint32Y" fmla="*/ 240 h 0"/>
                <a:gd name="GluePoint33X" fmla="*/ 8192 w 0"/>
                <a:gd name="GluePoint33Y" fmla="*/ 1192 h 0"/>
                <a:gd name="GluePoint34X" fmla="*/ 8196 w 0"/>
                <a:gd name="GluePoint34Y" fmla="*/ 1186 h 0"/>
                <a:gd name="GluePoint35X" fmla="*/ 8196 w 0"/>
                <a:gd name="GluePoint35Y" fmla="*/ 510 h 0"/>
                <a:gd name="GluePoint36X" fmla="*/ 8192 w 0"/>
                <a:gd name="GluePoint36Y" fmla="*/ 512 h 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  <a:cxn ang="0">
                  <a:pos x="GluePoint6X" y="GluePoint6Y"/>
                </a:cxn>
                <a:cxn ang="0">
                  <a:pos x="GluePoint7X" y="GluePoint7Y"/>
                </a:cxn>
                <a:cxn ang="0">
                  <a:pos x="GluePoint8X" y="GluePoint8Y"/>
                </a:cxn>
                <a:cxn ang="0">
                  <a:pos x="GluePoint9X" y="GluePoint9Y"/>
                </a:cxn>
                <a:cxn ang="0">
                  <a:pos x="GluePoint10X" y="GluePoint10Y"/>
                </a:cxn>
                <a:cxn ang="0">
                  <a:pos x="GluePoint11X" y="GluePoint11Y"/>
                </a:cxn>
                <a:cxn ang="0">
                  <a:pos x="GluePoint12X" y="GluePoint12Y"/>
                </a:cxn>
                <a:cxn ang="0">
                  <a:pos x="GluePoint13X" y="GluePoint13Y"/>
                </a:cxn>
                <a:cxn ang="0">
                  <a:pos x="GluePoint14X" y="GluePoint14Y"/>
                </a:cxn>
                <a:cxn ang="0">
                  <a:pos x="GluePoint15X" y="GluePoint15Y"/>
                </a:cxn>
                <a:cxn ang="0">
                  <a:pos x="GluePoint16X" y="GluePoint16Y"/>
                </a:cxn>
                <a:cxn ang="0">
                  <a:pos x="GluePoint17X" y="GluePoint17Y"/>
                </a:cxn>
                <a:cxn ang="0">
                  <a:pos x="GluePoint18X" y="GluePoint18Y"/>
                </a:cxn>
                <a:cxn ang="0">
                  <a:pos x="GluePoint19X" y="GluePoint19Y"/>
                </a:cxn>
                <a:cxn ang="0">
                  <a:pos x="GluePoint20X" y="GluePoint20Y"/>
                </a:cxn>
                <a:cxn ang="0">
                  <a:pos x="GluePoint21X" y="GluePoint21Y"/>
                </a:cxn>
                <a:cxn ang="0">
                  <a:pos x="GluePoint22X" y="GluePoint22Y"/>
                </a:cxn>
                <a:cxn ang="0">
                  <a:pos x="GluePoint23X" y="GluePoint23Y"/>
                </a:cxn>
                <a:cxn ang="0">
                  <a:pos x="GluePoint24X" y="GluePoint24Y"/>
                </a:cxn>
                <a:cxn ang="0">
                  <a:pos x="GluePoint25X" y="GluePoint25Y"/>
                </a:cxn>
                <a:cxn ang="0">
                  <a:pos x="GluePoint26X" y="GluePoint26Y"/>
                </a:cxn>
                <a:cxn ang="0">
                  <a:pos x="GluePoint27X" y="GluePoint27Y"/>
                </a:cxn>
                <a:cxn ang="0">
                  <a:pos x="GluePoint28X" y="GluePoint28Y"/>
                </a:cxn>
                <a:cxn ang="0">
                  <a:pos x="GluePoint29X" y="GluePoint29Y"/>
                </a:cxn>
                <a:cxn ang="0">
                  <a:pos x="GluePoint30X" y="GluePoint30Y"/>
                </a:cxn>
                <a:cxn ang="0">
                  <a:pos x="GluePoint31X" y="GluePoint31Y"/>
                </a:cxn>
                <a:cxn ang="0">
                  <a:pos x="GluePoint32X" y="GluePoint32Y"/>
                </a:cxn>
                <a:cxn ang="0">
                  <a:pos x="GluePoint33X" y="GluePoint33Y"/>
                </a:cxn>
                <a:cxn ang="0">
                  <a:pos x="GluePoint34X" y="GluePoint34Y"/>
                </a:cxn>
                <a:cxn ang="0">
                  <a:pos x="GluePoint35X" y="GluePoint35Y"/>
                </a:cxn>
                <a:cxn ang="0">
                  <a:pos x="GluePoint36X" y="GluePoint36Y"/>
                </a:cxn>
              </a:cxnLst>
              <a:rect l="textAreaLeft" t="textAreaTop" r="textAreaRight" b="textAreaBottom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numCol="1" spcCol="0" lIns="90000" rIns="90000" tIns="45000" bIns="45000" anchor="t">
              <a:noAutofit/>
            </a:bodyPr>
            <a:p>
              <a:pPr defTabSz="914400">
                <a:lnSpc>
                  <a:spcPct val="100000"/>
                </a:lnSpc>
              </a:pPr>
              <a:endParaRPr b="0" lang="en-US" sz="1800" strike="noStrike" u="none">
                <a:solidFill>
                  <a:schemeClr val="dk1"/>
                </a:solidFill>
                <a:effectLst/>
                <a:uFillTx/>
                <a:latin typeface="Candara"/>
              </a:endParaRPr>
            </a:p>
          </p:txBody>
        </p:sp>
      </p:grpSp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68440" cy="17762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44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Образец заголовка</a:t>
            </a:r>
            <a:endParaRPr b="0" lang="ru-RU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dt" idx="25"/>
          </p:nvPr>
        </p:nvSpPr>
        <p:spPr>
          <a:xfrm>
            <a:off x="516384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&lt;дата/время&gt;</a:t>
            </a:r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ftr" idx="26"/>
          </p:nvPr>
        </p:nvSpPr>
        <p:spPr>
          <a:xfrm>
            <a:off x="193680" y="6250320"/>
            <a:ext cx="378288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&lt;нижний колонтитул&gt;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sldNum" idx="27"/>
          </p:nvPr>
        </p:nvSpPr>
        <p:spPr>
          <a:xfrm>
            <a:off x="3990960" y="6250320"/>
            <a:ext cx="1157760" cy="36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tabLst>
                <a:tab algn="l" pos="0"/>
              </a:tabLst>
              <a:def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fld id="{046C3246-709F-4C7C-858A-E6F0154C6A2D}" type="slidenum">
              <a:rPr b="0" lang="ru-RU" sz="1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&lt;номер&gt;</a:t>
            </a:fld>
            <a:endParaRPr b="0" lang="ru-RU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5640" cy="397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Для правки структуры щёлкните мышью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Второй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Третий уровень структуры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Четвёртый уровень структуры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Пятый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Шестой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2"/>
                </a:solidFill>
                <a:effectLst/>
                <a:uFillTx/>
                <a:latin typeface="Candara"/>
              </a:rPr>
              <a:t>Седьмой уровень структуры</a:t>
            </a:r>
            <a:endParaRPr b="0" lang="ru-RU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diagramData" Target="../diagrams/data1.xml"/><Relationship Id="rId2" Type="http://schemas.openxmlformats.org/officeDocument/2006/relationships/diagramLayout" Target="../diagrams/layout1.xml"/><Relationship Id="rId3" Type="http://schemas.openxmlformats.org/officeDocument/2006/relationships/diagramQuickStyle" Target="../diagrams/quickStyle1.xml"/><Relationship Id="rId4" Type="http://schemas.openxmlformats.org/officeDocument/2006/relationships/diagramColors" Target="../diagrams/colors1.xml"/><Relationship Id="rId5" Type="http://schemas.microsoft.com/office/2007/relationships/diagramDrawing" Target="../diagrams/drawing1.xml"/><Relationship Id="rId6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chart" Target="../charts/chart2.xml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chart" Target="../charts/chart3.xml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chart" Target="../charts/chart4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540720" y="260640"/>
            <a:ext cx="8058960" cy="644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4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Администрация Сергиевского сельского поселения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subTitle"/>
          </p:nvPr>
        </p:nvSpPr>
        <p:spPr>
          <a:xfrm>
            <a:off x="540720" y="908640"/>
            <a:ext cx="8058960" cy="186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 defTabSz="914400">
              <a:lnSpc>
                <a:spcPct val="100000"/>
              </a:lnSpc>
              <a:spcBef>
                <a:spcPts val="561"/>
              </a:spcBef>
              <a:buNone/>
              <a:tabLst>
                <a:tab algn="l" pos="0"/>
              </a:tabLst>
            </a:pPr>
            <a:r>
              <a:rPr b="1" i="1" lang="ru-RU" sz="2800" strike="noStrike" u="none">
                <a:solidFill>
                  <a:schemeClr val="accent6">
                    <a:lumMod val="50000"/>
                  </a:schemeClr>
                </a:solidFill>
                <a:effectLst/>
                <a:uFillTx/>
                <a:latin typeface="Georgia"/>
              </a:rPr>
              <a:t>проект бюджета Сергиевского сельского поселения  Даниловского муниципального района на 2026 год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84" name="Группа 3"/>
          <p:cNvGrpSpPr/>
          <p:nvPr/>
        </p:nvGrpSpPr>
        <p:grpSpPr>
          <a:xfrm>
            <a:off x="1311840" y="2133000"/>
            <a:ext cx="6445080" cy="4145040"/>
            <a:chOff x="1311840" y="2133000"/>
            <a:chExt cx="6445080" cy="4145040"/>
          </a:xfrm>
        </p:grpSpPr>
        <p:pic>
          <p:nvPicPr>
            <p:cNvPr id="185" name="Picture 4" descr="http://www.oclegaldefense.com/wp-content/uploads/2014/10/474209955-1024x910.jpg"/>
            <p:cNvPicPr/>
            <p:nvPr/>
          </p:nvPicPr>
          <p:blipFill>
            <a:blip r:embed="rId1"/>
            <a:stretch/>
          </p:blipFill>
          <p:spPr>
            <a:xfrm>
              <a:off x="2173680" y="2133000"/>
              <a:ext cx="4131720" cy="41450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86" name="Стрелка вправо 5"/>
            <p:cNvSpPr/>
            <p:nvPr/>
          </p:nvSpPr>
          <p:spPr>
            <a:xfrm rot="2406975">
              <a:off x="1415520" y="3831480"/>
              <a:ext cx="1552680" cy="88920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ffa7a4"/>
                </a:gs>
                <a:gs pos="35000">
                  <a:srgbClr val="ffc1be"/>
                </a:gs>
                <a:gs pos="100000">
                  <a:srgbClr val="ffe5e5"/>
                </a:gs>
              </a:gsLst>
              <a:lin ang="18606000"/>
            </a:gradFill>
            <a:ln w="9525">
              <a:solidFill>
                <a:srgbClr val="be4b48"/>
              </a:solidFill>
              <a:round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dir="t" rig="threePt"/>
            </a:scene3d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2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Доходы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7" name="Стрелка вправо 6"/>
            <p:cNvSpPr/>
            <p:nvPr/>
          </p:nvSpPr>
          <p:spPr>
            <a:xfrm rot="19194371">
              <a:off x="6134400" y="3910320"/>
              <a:ext cx="1539720" cy="818640"/>
            </a:xfrm>
            <a:prstGeom prst="rightArrow">
              <a:avLst>
                <a:gd name="adj1" fmla="val 50000"/>
                <a:gd name="adj2" fmla="val 50000"/>
              </a:avLst>
            </a:prstGeom>
            <a:gradFill rotWithShape="0">
              <a:gsLst>
                <a:gs pos="0">
                  <a:srgbClr val="ffa7a4"/>
                </a:gs>
                <a:gs pos="35000">
                  <a:srgbClr val="ffc1be"/>
                </a:gs>
                <a:gs pos="100000">
                  <a:srgbClr val="ffe5e5"/>
                </a:gs>
              </a:gsLst>
              <a:lin ang="13794000"/>
            </a:gradFill>
            <a:ln w="9525">
              <a:solidFill>
                <a:srgbClr val="be4b48"/>
              </a:solidFill>
              <a:round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dir="t" rig="threePt"/>
            </a:scene3d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2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Расходы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88" name="Скругленный прямоугольник 7"/>
            <p:cNvSpPr/>
            <p:nvPr/>
          </p:nvSpPr>
          <p:spPr>
            <a:xfrm>
              <a:off x="4019040" y="5817240"/>
              <a:ext cx="1261440" cy="39384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a7a4"/>
                </a:gs>
                <a:gs pos="35000">
                  <a:srgbClr val="ffc1be"/>
                </a:gs>
                <a:gs pos="100000">
                  <a:srgbClr val="ffe5e5"/>
                </a:gs>
              </a:gsLst>
              <a:lin ang="16200000"/>
            </a:gradFill>
            <a:ln w="9525">
              <a:solidFill>
                <a:srgbClr val="be4b48"/>
              </a:solidFill>
              <a:round/>
            </a:ln>
            <a:effectLst>
              <a:outerShdw algn="tl" blurRad="50760" dir="2700000" dist="37674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dir="t" rig="threePt"/>
            </a:scene3d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ctr" defTabSz="914400">
                <a:lnSpc>
                  <a:spcPct val="100000"/>
                </a:lnSpc>
                <a:tabLst>
                  <a:tab algn="l" pos="0"/>
                </a:tabLst>
              </a:pPr>
              <a:r>
                <a:rPr b="1" lang="ru-RU" sz="20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Бюджет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" name="Diagram1"/>
          <p:cNvGraphicFramePr/>
          <p:nvPr>
            <p:extLst>
              <p:ext uri="{D42A27DB-BD31-4B8C-83A1-F6EECF244321}">
                <p14:modId xmlns:p14="http://schemas.microsoft.com/office/powerpoint/2010/main" val="222900726"/>
              </p:ext>
            </p:extLst>
          </p:nvPr>
        </p:nvGraphicFramePr>
        <p:xfrm>
          <a:off x="467640" y="1556640"/>
          <a:ext cx="8277120" cy="4964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457200" y="116640"/>
            <a:ext cx="8225640" cy="1220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chemeClr val="lt1"/>
                </a:solidFill>
                <a:effectLst/>
                <a:uFillTx/>
                <a:latin typeface="Times New Roman"/>
              </a:rPr>
              <a:t>Реализация утвержденных Главой Сергиевского сельского поселения основных направлений бюджетной и налоговой политики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/>
          </p:nvPr>
        </p:nvSpPr>
        <p:spPr>
          <a:xfrm>
            <a:off x="467640" y="1772640"/>
            <a:ext cx="8225640" cy="4460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44000">
                <a:srgbClr val="abd7ff"/>
              </a:gs>
              <a:gs pos="100000">
                <a:srgbClr val="42affd"/>
              </a:gs>
            </a:gsLst>
            <a:lin ang="5400000"/>
          </a:gradFill>
          <a:ln w="9360">
            <a:solidFill>
              <a:schemeClr val="accent1"/>
            </a:solidFill>
            <a:round/>
          </a:ln>
        </p:spPr>
        <p:txBody>
          <a:bodyPr lIns="91440" rIns="91440" tIns="45720" bIns="45720" anchor="t">
            <a:normAutofit/>
          </a:bodyPr>
          <a:p>
            <a:pPr marL="274320" indent="-27432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Налог на доходы физических лиц – 15%                   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Единый сельскохозяйственный налог – 30%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Налог на имущество физических лиц – 100%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Земельный налог – 100%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Доходы от сдачи в аренду имущества, находящегося в оперативном управлении поселений – 100%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Доход от реализации имущества, находящегося в собственности поселений 100%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Денежные взыскания (штрафы), установленные законами субъектов РФ за несоблюдение муниципальных правовых актов, зачисляемые в бюджеты поселений – 100%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Государственная пошлина – 100%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74320" indent="-274320" defTabSz="91440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 charset="2"/>
              <a:buChar char=""/>
            </a:pPr>
            <a:r>
              <a:rPr b="0" lang="ru-RU" sz="1600" strike="noStrike" u="none">
                <a:solidFill>
                  <a:schemeClr val="dk1"/>
                </a:solidFill>
                <a:effectLst/>
                <a:uFillTx/>
                <a:latin typeface="Arial Black"/>
              </a:rPr>
              <a:t>Прочие неналоговые доходы – 100%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 defTabSz="914400">
              <a:lnSpc>
                <a:spcPct val="100000"/>
              </a:lnSpc>
              <a:spcBef>
                <a:spcPts val="320"/>
              </a:spcBef>
              <a:buNone/>
              <a:tabLst>
                <a:tab algn="l" pos="0"/>
              </a:tabLst>
            </a:pP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title"/>
          </p:nvPr>
        </p:nvSpPr>
        <p:spPr>
          <a:xfrm>
            <a:off x="457200" y="267480"/>
            <a:ext cx="8225640" cy="9252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32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Наполняемость местного бюджета от установленных нормативов отчислений </a:t>
            </a:r>
            <a:endParaRPr b="0" lang="ru-RU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med" p14:dur="800">
        <p:circle/>
      </p:transition>
    </mc:Choice>
    <mc:Fallback>
      <p:transition spd="med">
        <p:circle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2699640" y="476640"/>
            <a:ext cx="3524400" cy="1004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3" name="Овал 3"/>
          <p:cNvSpPr/>
          <p:nvPr/>
        </p:nvSpPr>
        <p:spPr>
          <a:xfrm>
            <a:off x="2032200" y="288000"/>
            <a:ext cx="4748400" cy="1414440"/>
          </a:xfrm>
          <a:prstGeom prst="ellipse">
            <a:avLst/>
          </a:prstGeom>
          <a:solidFill>
            <a:srgbClr val="ff0000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ru-RU" sz="4000" strike="noStrike" u="none">
                <a:solidFill>
                  <a:srgbClr val="ffff99"/>
                </a:solidFill>
                <a:effectLst/>
                <a:uFillTx/>
                <a:latin typeface="Georgia"/>
              </a:rPr>
              <a:t>ДОХОДЫ БЮДЖЕТА</a:t>
            </a:r>
            <a:endParaRPr b="0" lang="ru-RU" sz="40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4" name="Стрелка вниз 4"/>
          <p:cNvSpPr/>
          <p:nvPr/>
        </p:nvSpPr>
        <p:spPr>
          <a:xfrm>
            <a:off x="1331640" y="1857960"/>
            <a:ext cx="6548760" cy="788040"/>
          </a:xfrm>
          <a:prstGeom prst="downArrow">
            <a:avLst>
              <a:gd name="adj1" fmla="val 50000"/>
              <a:gd name="adj2" fmla="val 53429"/>
            </a:avLst>
          </a:prstGeom>
          <a:solidFill>
            <a:srgbClr val="ff0000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sp>
        <p:nvSpPr>
          <p:cNvPr id="195" name="Стрелка вниз 5"/>
          <p:cNvSpPr/>
          <p:nvPr/>
        </p:nvSpPr>
        <p:spPr>
          <a:xfrm>
            <a:off x="1547640" y="2565000"/>
            <a:ext cx="480600" cy="9745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sp>
        <p:nvSpPr>
          <p:cNvPr id="196" name="Стрелка вниз 6"/>
          <p:cNvSpPr/>
          <p:nvPr/>
        </p:nvSpPr>
        <p:spPr>
          <a:xfrm>
            <a:off x="4327200" y="3054240"/>
            <a:ext cx="480600" cy="97452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sp>
        <p:nvSpPr>
          <p:cNvPr id="197" name="Стрелка вниз 7"/>
          <p:cNvSpPr/>
          <p:nvPr/>
        </p:nvSpPr>
        <p:spPr>
          <a:xfrm>
            <a:off x="7254360" y="2598840"/>
            <a:ext cx="428040" cy="106308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sp>
        <p:nvSpPr>
          <p:cNvPr id="198" name="Овал 8"/>
          <p:cNvSpPr/>
          <p:nvPr/>
        </p:nvSpPr>
        <p:spPr>
          <a:xfrm>
            <a:off x="592200" y="4219200"/>
            <a:ext cx="2967840" cy="1222200"/>
          </a:xfrm>
          <a:prstGeom prst="ellipse">
            <a:avLst/>
          </a:prstGeom>
          <a:solidFill>
            <a:srgbClr val="ff0000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ffff99"/>
                </a:solidFill>
                <a:effectLst/>
                <a:uFillTx/>
                <a:latin typeface="Georgia"/>
              </a:rPr>
              <a:t>Налоговые доходы</a:t>
            </a: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199" name="Овал 9"/>
          <p:cNvSpPr/>
          <p:nvPr/>
        </p:nvSpPr>
        <p:spPr>
          <a:xfrm>
            <a:off x="3204000" y="4893840"/>
            <a:ext cx="2732400" cy="1483560"/>
          </a:xfrm>
          <a:prstGeom prst="ellipse">
            <a:avLst/>
          </a:prstGeom>
          <a:solidFill>
            <a:srgbClr val="ff0000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ffff99"/>
                </a:solidFill>
                <a:effectLst/>
                <a:uFillTx/>
                <a:latin typeface="Georgia"/>
              </a:rPr>
              <a:t>Неналоговые доходы</a:t>
            </a: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  <p:sp>
        <p:nvSpPr>
          <p:cNvPr id="200" name="Овал 10"/>
          <p:cNvSpPr/>
          <p:nvPr/>
        </p:nvSpPr>
        <p:spPr>
          <a:xfrm>
            <a:off x="5724000" y="4219200"/>
            <a:ext cx="3020400" cy="1222200"/>
          </a:xfrm>
          <a:prstGeom prst="ellipse">
            <a:avLst/>
          </a:prstGeom>
          <a:solidFill>
            <a:srgbClr val="ff0000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ru-RU" sz="1800" strike="noStrike" u="none">
                <a:solidFill>
                  <a:srgbClr val="ffff99"/>
                </a:solidFill>
                <a:effectLst/>
                <a:uFillTx/>
                <a:latin typeface="Georgia"/>
              </a:rPr>
              <a:t>Безвозмездные поступления</a:t>
            </a:r>
            <a:endParaRPr b="0" lang="ru-RU" sz="1800" strike="noStrike" u="none">
              <a:solidFill>
                <a:srgbClr val="ffffff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395640" y="0"/>
            <a:ext cx="8744400" cy="400680"/>
          </a:xfrm>
          <a:prstGeom prst="rect">
            <a:avLst/>
          </a:prstGeom>
          <a:solidFill>
            <a:schemeClr val="accent1"/>
          </a:solidFill>
          <a:ln w="15840">
            <a:solidFill>
              <a:srgbClr val="195e84"/>
            </a:solidFill>
            <a:round/>
          </a:ln>
        </p:spPr>
        <p:txBody>
          <a:bodyPr lIns="91440" rIns="91440" tIns="45720" bIns="45720" anchor="ctr">
            <a:normAutofit/>
          </a:bodyPr>
          <a:p>
            <a:pPr indent="0" algn="ctr">
              <a:buNone/>
            </a:pP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02" name="Группа 4"/>
          <p:cNvGrpSpPr/>
          <p:nvPr/>
        </p:nvGrpSpPr>
        <p:grpSpPr>
          <a:xfrm>
            <a:off x="1475640" y="362160"/>
            <a:ext cx="6390000" cy="2150280"/>
            <a:chOff x="1475640" y="362160"/>
            <a:chExt cx="6390000" cy="2150280"/>
          </a:xfrm>
        </p:grpSpPr>
        <p:grpSp>
          <p:nvGrpSpPr>
            <p:cNvPr id="203" name="Группа 5"/>
            <p:cNvGrpSpPr/>
            <p:nvPr/>
          </p:nvGrpSpPr>
          <p:grpSpPr>
            <a:xfrm>
              <a:off x="1475640" y="362160"/>
              <a:ext cx="6390000" cy="2150280"/>
              <a:chOff x="1475640" y="362160"/>
              <a:chExt cx="6390000" cy="2150280"/>
            </a:xfrm>
          </p:grpSpPr>
          <p:pic>
            <p:nvPicPr>
              <p:cNvPr id="204" name="Picture 2" descr="http://clipart-library.com/img/527316.gif"/>
              <p:cNvPicPr/>
              <p:nvPr/>
            </p:nvPicPr>
            <p:blipFill>
              <a:blip r:embed="rId1"/>
              <a:stretch/>
            </p:blipFill>
            <p:spPr>
              <a:xfrm>
                <a:off x="1475640" y="470880"/>
                <a:ext cx="6390000" cy="2041560"/>
              </a:xfrm>
              <a:prstGeom prst="rect">
                <a:avLst/>
              </a:prstGeom>
              <a:noFill/>
              <a:ln w="0">
                <a:noFill/>
              </a:ln>
            </p:spPr>
          </p:pic>
          <p:sp>
            <p:nvSpPr>
              <p:cNvPr id="205" name="TextBox 9"/>
              <p:cNvSpPr/>
              <p:nvPr/>
            </p:nvSpPr>
            <p:spPr>
              <a:xfrm>
                <a:off x="3168000" y="766800"/>
                <a:ext cx="1073880" cy="29808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44000">
                    <a:srgbClr val="d0eaa6"/>
                  </a:gs>
                  <a:gs pos="100000">
                    <a:srgbClr val="a4ce49"/>
                  </a:gs>
                </a:gsLst>
                <a:lin ang="5400000"/>
              </a:gradFill>
              <a:ln>
                <a:solidFill>
                  <a:srgbClr val="a5d028"/>
                </a:solidFill>
                <a:rou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ru-RU" sz="2000" strike="noStrike" u="none">
                    <a:solidFill>
                      <a:schemeClr val="dk1"/>
                    </a:solidFill>
                    <a:effectLst/>
                    <a:uFillTx/>
                    <a:latin typeface="Times New Roman"/>
                  </a:rPr>
                  <a:t>Доходы</a:t>
                </a:r>
                <a:endParaRPr b="0" lang="ru-RU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6" name="TextBox 10"/>
              <p:cNvSpPr/>
              <p:nvPr/>
            </p:nvSpPr>
            <p:spPr>
              <a:xfrm>
                <a:off x="5034960" y="766800"/>
                <a:ext cx="1240560" cy="298080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44000">
                    <a:srgbClr val="d0eaa6"/>
                  </a:gs>
                  <a:gs pos="100000">
                    <a:srgbClr val="a4ce49"/>
                  </a:gs>
                </a:gsLst>
                <a:lin ang="5400000"/>
              </a:gradFill>
              <a:ln>
                <a:solidFill>
                  <a:srgbClr val="a5d028"/>
                </a:solidFill>
                <a:round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 defTabSz="914400">
                  <a:lnSpc>
                    <a:spcPct val="100000"/>
                  </a:lnSpc>
                </a:pPr>
                <a:r>
                  <a:rPr b="1" lang="ru-RU" sz="2000" strike="noStrike" u="none">
                    <a:solidFill>
                      <a:schemeClr val="dk1"/>
                    </a:solidFill>
                    <a:effectLst/>
                    <a:uFillTx/>
                    <a:latin typeface="Times New Roman"/>
                  </a:rPr>
                  <a:t>Расходы</a:t>
                </a:r>
                <a:endParaRPr b="0" lang="ru-RU" sz="2000" strike="noStrike" u="non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sp>
            <p:nvSpPr>
              <p:cNvPr id="207" name="TextBox 11"/>
              <p:cNvSpPr/>
              <p:nvPr/>
            </p:nvSpPr>
            <p:spPr>
              <a:xfrm>
                <a:off x="4205160" y="362160"/>
                <a:ext cx="894960" cy="108828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5000" bIns="45000" anchor="t">
                <a:spAutoFit/>
              </a:bodyPr>
              <a:p>
                <a:pPr algn="ctr" defTabSz="914400">
                  <a:lnSpc>
                    <a:spcPct val="100000"/>
                  </a:lnSpc>
                </a:pPr>
                <a:endParaRPr b="1" lang="ru-RU" sz="8800" strike="noStrike" u="none">
                  <a:solidFill>
                    <a:srgbClr val="ff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208" name="Прямоугольник 6"/>
            <p:cNvSpPr/>
            <p:nvPr/>
          </p:nvSpPr>
          <p:spPr>
            <a:xfrm>
              <a:off x="1763640" y="1395360"/>
              <a:ext cx="1338840" cy="76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ru-RU" sz="2000" strike="noStrike" u="none">
                  <a:solidFill>
                    <a:schemeClr val="dk1"/>
                  </a:solidFill>
                  <a:effectLst/>
                  <a:uFillTx/>
                  <a:latin typeface="Candara"/>
                </a:rPr>
                <a:t>8285,001</a:t>
              </a:r>
              <a:endParaRPr b="0" lang="ru-RU" sz="20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endPara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09" name="Прямоугольник 7"/>
            <p:cNvSpPr/>
            <p:nvPr/>
          </p:nvSpPr>
          <p:spPr>
            <a:xfrm>
              <a:off x="6071760" y="1395360"/>
              <a:ext cx="1315440" cy="9432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defTabSz="914400">
                <a:lnSpc>
                  <a:spcPct val="100000"/>
                </a:lnSpc>
              </a:pPr>
              <a:r>
                <a:rPr b="1" lang="ru-RU" sz="2400" strike="noStrike" u="none">
                  <a:solidFill>
                    <a:schemeClr val="dk1"/>
                  </a:solidFill>
                  <a:effectLst/>
                  <a:uFillTx/>
                  <a:latin typeface="Candara"/>
                </a:rPr>
                <a:t>8569,441</a:t>
              </a:r>
              <a:endParaRPr b="0" lang="ru-RU" sz="24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  <a:p>
              <a:pPr defTabSz="914400">
                <a:lnSpc>
                  <a:spcPct val="100000"/>
                </a:lnSpc>
              </a:pPr>
              <a:endParaRPr b="0" lang="ru-RU" sz="3200" strike="noStrike" u="non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</p:grpSp>
      <p:sp>
        <p:nvSpPr>
          <p:cNvPr id="210" name="Прямоугольник 12"/>
          <p:cNvSpPr/>
          <p:nvPr/>
        </p:nvSpPr>
        <p:spPr>
          <a:xfrm>
            <a:off x="1187640" y="764640"/>
            <a:ext cx="41760" cy="68040"/>
          </a:xfrm>
          <a:prstGeom prst="rect">
            <a:avLst/>
          </a:prstGeom>
          <a:solidFill>
            <a:srgbClr val="31b6fd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27000" bIns="27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800" strike="noStrike" u="none">
              <a:solidFill>
                <a:schemeClr val="lt1"/>
              </a:solidFill>
              <a:effectLst/>
              <a:uFillTx/>
              <a:latin typeface="Candara"/>
            </a:endParaRPr>
          </a:p>
        </p:txBody>
      </p:sp>
      <p:sp>
        <p:nvSpPr>
          <p:cNvPr id="211" name="Прямоугольник 21"/>
          <p:cNvSpPr/>
          <p:nvPr/>
        </p:nvSpPr>
        <p:spPr>
          <a:xfrm>
            <a:off x="395640" y="0"/>
            <a:ext cx="8744400" cy="688680"/>
          </a:xfrm>
          <a:prstGeom prst="rect">
            <a:avLst/>
          </a:prstGeom>
          <a:solidFill>
            <a:srgbClr val="31b6fd"/>
          </a:solidFill>
          <a:ln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i="1" lang="ru-RU" sz="2400" strike="noStrike" u="none">
                <a:solidFill>
                  <a:schemeClr val="lt1"/>
                </a:solidFill>
                <a:effectLst/>
                <a:uFillTx/>
                <a:latin typeface="Book Antiqua"/>
              </a:rPr>
              <a:t>Основные параметры проекта бюджета Сергиевского сельского поселения на 2026 год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2" name="Прямоугольник 121"/>
          <p:cNvSpPr/>
          <p:nvPr/>
        </p:nvSpPr>
        <p:spPr>
          <a:xfrm>
            <a:off x="136800" y="3530520"/>
            <a:ext cx="3486960" cy="303840"/>
          </a:xfrm>
          <a:prstGeom prst="rect">
            <a:avLst/>
          </a:prstGeom>
          <a:solidFill>
            <a:srgbClr val="00da63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Налоги на имущество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3" name="Прямоугольник 122"/>
          <p:cNvSpPr/>
          <p:nvPr/>
        </p:nvSpPr>
        <p:spPr>
          <a:xfrm>
            <a:off x="136800" y="2193120"/>
            <a:ext cx="3478680" cy="272520"/>
          </a:xfrm>
          <a:prstGeom prst="rect">
            <a:avLst/>
          </a:prstGeom>
          <a:solidFill>
            <a:srgbClr val="00da63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Налоги на прибыль, доходы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4" name="Прямоугольник 123"/>
          <p:cNvSpPr/>
          <p:nvPr/>
        </p:nvSpPr>
        <p:spPr>
          <a:xfrm>
            <a:off x="166680" y="5068800"/>
            <a:ext cx="3435480" cy="249480"/>
          </a:xfrm>
          <a:prstGeom prst="rect">
            <a:avLst/>
          </a:prstGeom>
          <a:solidFill>
            <a:srgbClr val="00da63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Доходы от оказания платных услуг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5" name="Прямоугольник 124"/>
          <p:cNvSpPr/>
          <p:nvPr/>
        </p:nvSpPr>
        <p:spPr>
          <a:xfrm>
            <a:off x="136800" y="4560480"/>
            <a:ext cx="3478680" cy="303840"/>
          </a:xfrm>
          <a:prstGeom prst="rect">
            <a:avLst/>
          </a:prstGeom>
          <a:solidFill>
            <a:srgbClr val="00da63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Государственная пошлина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6" name="Прямоугольник 125"/>
          <p:cNvSpPr/>
          <p:nvPr/>
        </p:nvSpPr>
        <p:spPr>
          <a:xfrm>
            <a:off x="136800" y="3952800"/>
            <a:ext cx="3494880" cy="411480"/>
          </a:xfrm>
          <a:prstGeom prst="rect">
            <a:avLst/>
          </a:prstGeom>
          <a:solidFill>
            <a:srgbClr val="00da63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Доходы от использования имущества, находящегося  в государственной и муниципальной собственности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7" name="Прямоугольник 126"/>
          <p:cNvSpPr/>
          <p:nvPr/>
        </p:nvSpPr>
        <p:spPr>
          <a:xfrm>
            <a:off x="136800" y="3092760"/>
            <a:ext cx="3494880" cy="303840"/>
          </a:xfrm>
          <a:prstGeom prst="rect">
            <a:avLst/>
          </a:prstGeom>
          <a:solidFill>
            <a:srgbClr val="00da63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Налоги на совокупный доход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8" name="Прямоугольник 127"/>
          <p:cNvSpPr/>
          <p:nvPr/>
        </p:nvSpPr>
        <p:spPr>
          <a:xfrm>
            <a:off x="4803480" y="2546640"/>
            <a:ext cx="3232440" cy="334440"/>
          </a:xfrm>
          <a:prstGeom prst="rect">
            <a:avLst/>
          </a:prstGeom>
          <a:solidFill>
            <a:srgbClr val="00e266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Национальная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b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оборона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9" name="Прямоугольник 128"/>
          <p:cNvSpPr/>
          <p:nvPr/>
        </p:nvSpPr>
        <p:spPr>
          <a:xfrm>
            <a:off x="4820760" y="3730680"/>
            <a:ext cx="3232440" cy="272520"/>
          </a:xfrm>
          <a:prstGeom prst="rect">
            <a:avLst/>
          </a:prstGeom>
          <a:solidFill>
            <a:srgbClr val="00e266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Национальная экономика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0" name="Прямоугольник 129"/>
          <p:cNvSpPr/>
          <p:nvPr/>
        </p:nvSpPr>
        <p:spPr>
          <a:xfrm>
            <a:off x="4826520" y="4251240"/>
            <a:ext cx="3186360" cy="303840"/>
          </a:xfrm>
          <a:prstGeom prst="rect">
            <a:avLst/>
          </a:prstGeom>
          <a:solidFill>
            <a:srgbClr val="00e266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ЖКХ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1" name="Прямоугольник 130"/>
          <p:cNvSpPr/>
          <p:nvPr/>
        </p:nvSpPr>
        <p:spPr>
          <a:xfrm>
            <a:off x="4820760" y="2131560"/>
            <a:ext cx="3232440" cy="334440"/>
          </a:xfrm>
          <a:prstGeom prst="rect">
            <a:avLst/>
          </a:prstGeom>
          <a:solidFill>
            <a:srgbClr val="00ee6c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Общегосударственные</a:t>
            </a:r>
            <a:r>
              <a:rPr b="1" lang="ru-RU" sz="16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 </a:t>
            </a:r>
            <a:r>
              <a:rPr b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вопросы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2" name="Прямоугольник 131"/>
          <p:cNvSpPr/>
          <p:nvPr/>
        </p:nvSpPr>
        <p:spPr>
          <a:xfrm>
            <a:off x="4798440" y="2969640"/>
            <a:ext cx="3254760" cy="457560"/>
          </a:xfrm>
          <a:prstGeom prst="rect">
            <a:avLst/>
          </a:prstGeom>
          <a:solidFill>
            <a:srgbClr val="00e266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Национальная безопасность и правоохранительная деятельность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3" name="Прямоугольник 132"/>
          <p:cNvSpPr/>
          <p:nvPr/>
        </p:nvSpPr>
        <p:spPr>
          <a:xfrm>
            <a:off x="4826880" y="4767480"/>
            <a:ext cx="3229920" cy="272520"/>
          </a:xfrm>
          <a:prstGeom prst="rect">
            <a:avLst/>
          </a:prstGeom>
          <a:solidFill>
            <a:srgbClr val="00e266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Образование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4" name="Прямоугольник 133"/>
          <p:cNvSpPr/>
          <p:nvPr/>
        </p:nvSpPr>
        <p:spPr>
          <a:xfrm flipV="1" rot="10800000">
            <a:off x="34172640" y="7700760"/>
            <a:ext cx="3254760" cy="272520"/>
          </a:xfrm>
          <a:prstGeom prst="rect">
            <a:avLst/>
          </a:prstGeom>
          <a:solidFill>
            <a:srgbClr val="00e266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Культура, кинематография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5" name="Прямоугольник 134"/>
          <p:cNvSpPr/>
          <p:nvPr/>
        </p:nvSpPr>
        <p:spPr>
          <a:xfrm>
            <a:off x="3955320" y="3530520"/>
            <a:ext cx="68472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1370,000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6" name="Прямоугольник 135"/>
          <p:cNvSpPr/>
          <p:nvPr/>
        </p:nvSpPr>
        <p:spPr>
          <a:xfrm>
            <a:off x="3943800" y="2267640"/>
            <a:ext cx="68472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1000,000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7" name="Прямоугольник 136"/>
          <p:cNvSpPr/>
          <p:nvPr/>
        </p:nvSpPr>
        <p:spPr>
          <a:xfrm>
            <a:off x="3983400" y="4669920"/>
            <a:ext cx="71892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8,000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8" name="Прямоугольник 137"/>
          <p:cNvSpPr/>
          <p:nvPr/>
        </p:nvSpPr>
        <p:spPr>
          <a:xfrm>
            <a:off x="3933360" y="4122000"/>
            <a:ext cx="70668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898,048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29" name="Прямоугольник 138"/>
          <p:cNvSpPr/>
          <p:nvPr/>
        </p:nvSpPr>
        <p:spPr>
          <a:xfrm>
            <a:off x="3933360" y="3092760"/>
            <a:ext cx="71604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500,000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30" name="Прямая со стрелкой 139"/>
          <p:cNvCxnSpPr/>
          <p:nvPr/>
        </p:nvCxnSpPr>
        <p:spPr>
          <a:xfrm>
            <a:off x="3648960" y="5658480"/>
            <a:ext cx="309960" cy="48528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31" name="Прямая со стрелкой 140"/>
          <p:cNvCxnSpPr>
            <a:stCxn id="212" idx="3"/>
            <a:endCxn id="225" idx="1"/>
          </p:cNvCxnSpPr>
          <p:nvPr/>
        </p:nvCxnSpPr>
        <p:spPr>
          <a:xfrm flipV="1">
            <a:off x="3623760" y="3655080"/>
            <a:ext cx="331920" cy="2772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32" name="Прямая со стрелкой 141"/>
          <p:cNvCxnSpPr>
            <a:stCxn id="213" idx="3"/>
            <a:endCxn id="226" idx="1"/>
          </p:cNvCxnSpPr>
          <p:nvPr/>
        </p:nvCxnSpPr>
        <p:spPr>
          <a:xfrm>
            <a:off x="3615480" y="2329200"/>
            <a:ext cx="328680" cy="6336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33" name="Прямая со стрелкой 142"/>
          <p:cNvCxnSpPr>
            <a:stCxn id="217" idx="3"/>
            <a:endCxn id="229" idx="1"/>
          </p:cNvCxnSpPr>
          <p:nvPr/>
        </p:nvCxnSpPr>
        <p:spPr>
          <a:xfrm flipV="1">
            <a:off x="3631680" y="3217320"/>
            <a:ext cx="302040" cy="2772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34" name="Прямая со стрелкой 143"/>
          <p:cNvCxnSpPr>
            <a:endCxn id="228" idx="1"/>
          </p:cNvCxnSpPr>
          <p:nvPr/>
        </p:nvCxnSpPr>
        <p:spPr>
          <a:xfrm flipV="1">
            <a:off x="3657600" y="4246560"/>
            <a:ext cx="276120" cy="1620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35" name="Прямая со стрелкой 144"/>
          <p:cNvCxnSpPr>
            <a:stCxn id="215" idx="3"/>
            <a:endCxn id="227" idx="1"/>
          </p:cNvCxnSpPr>
          <p:nvPr/>
        </p:nvCxnSpPr>
        <p:spPr>
          <a:xfrm>
            <a:off x="3615480" y="4712400"/>
            <a:ext cx="368280" cy="8244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len="med" type="arrow" w="med"/>
          </a:ln>
        </p:spPr>
      </p:cxnSp>
      <p:sp>
        <p:nvSpPr>
          <p:cNvPr id="236" name="Прямоугольник 145"/>
          <p:cNvSpPr/>
          <p:nvPr/>
        </p:nvSpPr>
        <p:spPr>
          <a:xfrm>
            <a:off x="8370000" y="2701800"/>
            <a:ext cx="69876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217,3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7" name="Прямоугольник 146"/>
          <p:cNvSpPr/>
          <p:nvPr/>
        </p:nvSpPr>
        <p:spPr>
          <a:xfrm>
            <a:off x="8382600" y="3724920"/>
            <a:ext cx="69912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2104,153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8" name="Прямоугольник 147"/>
          <p:cNvSpPr/>
          <p:nvPr/>
        </p:nvSpPr>
        <p:spPr>
          <a:xfrm>
            <a:off x="8368920" y="4189680"/>
            <a:ext cx="71424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850,000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9" name="Прямоугольник 148"/>
          <p:cNvSpPr/>
          <p:nvPr/>
        </p:nvSpPr>
        <p:spPr>
          <a:xfrm>
            <a:off x="8369640" y="2286000"/>
            <a:ext cx="77040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3521,351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0" name="Прямоугольник 149"/>
          <p:cNvSpPr/>
          <p:nvPr/>
        </p:nvSpPr>
        <p:spPr>
          <a:xfrm>
            <a:off x="8370000" y="3200760"/>
            <a:ext cx="71172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50,000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1" name="Прямоугольник 150"/>
          <p:cNvSpPr/>
          <p:nvPr/>
        </p:nvSpPr>
        <p:spPr>
          <a:xfrm>
            <a:off x="8370000" y="4635720"/>
            <a:ext cx="714240" cy="30384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4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20,0</a:t>
            </a: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2" name="Прямоугольник 151"/>
          <p:cNvSpPr/>
          <p:nvPr/>
        </p:nvSpPr>
        <p:spPr>
          <a:xfrm>
            <a:off x="8339400" y="5107680"/>
            <a:ext cx="72972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1780,637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43" name="Прямая со стрелкой 152"/>
          <p:cNvCxnSpPr>
            <a:stCxn id="218" idx="3"/>
            <a:endCxn id="236" idx="1"/>
          </p:cNvCxnSpPr>
          <p:nvPr/>
        </p:nvCxnSpPr>
        <p:spPr>
          <a:xfrm>
            <a:off x="8035920" y="2713680"/>
            <a:ext cx="334440" cy="11304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44" name="Прямая со стрелкой 153"/>
          <p:cNvCxnSpPr>
            <a:stCxn id="219" idx="3"/>
            <a:endCxn id="237" idx="1"/>
          </p:cNvCxnSpPr>
          <p:nvPr/>
        </p:nvCxnSpPr>
        <p:spPr>
          <a:xfrm flipV="1">
            <a:off x="8053200" y="3849480"/>
            <a:ext cx="329760" cy="1764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45" name="Прямая со стрелкой 154"/>
          <p:cNvCxnSpPr>
            <a:stCxn id="220" idx="3"/>
            <a:endCxn id="238" idx="1"/>
          </p:cNvCxnSpPr>
          <p:nvPr/>
        </p:nvCxnSpPr>
        <p:spPr>
          <a:xfrm flipV="1">
            <a:off x="8012880" y="4314240"/>
            <a:ext cx="356400" cy="8928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46" name="Прямая со стрелкой 155"/>
          <p:cNvCxnSpPr>
            <a:stCxn id="221" idx="3"/>
            <a:endCxn id="239" idx="1"/>
          </p:cNvCxnSpPr>
          <p:nvPr/>
        </p:nvCxnSpPr>
        <p:spPr>
          <a:xfrm>
            <a:off x="8053200" y="2298600"/>
            <a:ext cx="316800" cy="11232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47" name="Прямая со стрелкой 156"/>
          <p:cNvCxnSpPr>
            <a:stCxn id="222" idx="3"/>
            <a:endCxn id="240" idx="1"/>
          </p:cNvCxnSpPr>
          <p:nvPr/>
        </p:nvCxnSpPr>
        <p:spPr>
          <a:xfrm>
            <a:off x="8053200" y="3198240"/>
            <a:ext cx="317160" cy="12744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48" name="Прямая со стрелкой 157"/>
          <p:cNvCxnSpPr>
            <a:stCxn id="223" idx="3"/>
            <a:endCxn id="241" idx="1"/>
          </p:cNvCxnSpPr>
          <p:nvPr/>
        </p:nvCxnSpPr>
        <p:spPr>
          <a:xfrm flipV="1">
            <a:off x="8056800" y="4787640"/>
            <a:ext cx="313560" cy="11628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49" name="Прямая со стрелкой 158"/>
          <p:cNvCxnSpPr>
            <a:stCxn id="224" idx="1"/>
          </p:cNvCxnSpPr>
          <p:nvPr/>
        </p:nvCxnSpPr>
        <p:spPr>
          <a:xfrm flipH="1" flipV="1">
            <a:off x="8408520" y="5369400"/>
            <a:ext cx="29019240" cy="246816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  <p:sp>
        <p:nvSpPr>
          <p:cNvPr id="250" name="TextBox 267"/>
          <p:cNvSpPr/>
          <p:nvPr/>
        </p:nvSpPr>
        <p:spPr>
          <a:xfrm>
            <a:off x="209880" y="5658480"/>
            <a:ext cx="3435480" cy="334440"/>
          </a:xfrm>
          <a:prstGeom prst="rect">
            <a:avLst/>
          </a:prstGeom>
          <a:solidFill>
            <a:srgbClr val="00da63"/>
          </a:solidFill>
          <a:ln w="9525">
            <a:solidFill>
              <a:srgbClr val="31b6fd"/>
            </a:solidFill>
            <a:round/>
          </a:ln>
        </p:spPr>
        <p:style>
          <a:lnRef idx="0"/>
          <a:fillRef idx="1001">
            <a:schemeClr val="lt2"/>
          </a:fillRef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Безвозмездные поступления</a:t>
            </a:r>
            <a:endParaRPr b="0" lang="ru-RU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51" name="Прямая со стрелкой 272"/>
          <p:cNvCxnSpPr/>
          <p:nvPr/>
        </p:nvCxnSpPr>
        <p:spPr>
          <a:xfrm flipV="1">
            <a:off x="3612600" y="5276160"/>
            <a:ext cx="459000" cy="96840"/>
          </a:xfrm>
          <a:prstGeom prst="straightConnector1">
            <a:avLst/>
          </a:prstGeom>
          <a:ln w="28575">
            <a:solidFill>
              <a:srgbClr val="000000"/>
            </a:solidFill>
            <a:round/>
            <a:tailEnd len="med" type="arrow" w="med"/>
          </a:ln>
        </p:spPr>
      </p:cxnSp>
      <p:sp>
        <p:nvSpPr>
          <p:cNvPr id="252" name="Прямоугольник 278"/>
          <p:cNvSpPr/>
          <p:nvPr/>
        </p:nvSpPr>
        <p:spPr>
          <a:xfrm>
            <a:off x="4067640" y="5220000"/>
            <a:ext cx="528480" cy="26028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ru-RU" sz="1800" strike="noStrike" u="none">
                <a:solidFill>
                  <a:schemeClr val="lt1"/>
                </a:solidFill>
                <a:effectLst/>
                <a:uFillTx/>
                <a:latin typeface="Candara"/>
              </a:rPr>
              <a:t>1040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3" name="Прямоугольник 293"/>
          <p:cNvSpPr/>
          <p:nvPr/>
        </p:nvSpPr>
        <p:spPr>
          <a:xfrm>
            <a:off x="8359200" y="5689800"/>
            <a:ext cx="71352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6,0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4" name="Прямоугольник 295"/>
          <p:cNvSpPr/>
          <p:nvPr/>
        </p:nvSpPr>
        <p:spPr>
          <a:xfrm flipV="1" rot="10800000">
            <a:off x="3958560" y="6067080"/>
            <a:ext cx="86148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2584,8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5" name="TextBox 383"/>
          <p:cNvSpPr/>
          <p:nvPr/>
        </p:nvSpPr>
        <p:spPr>
          <a:xfrm flipH="1">
            <a:off x="4818240" y="5733360"/>
            <a:ext cx="3186360" cy="272520"/>
          </a:xfrm>
          <a:prstGeom prst="rect">
            <a:avLst/>
          </a:prstGeom>
          <a:solidFill>
            <a:srgbClr val="00e266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Социальная политика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6" name="Прямоугольник 394"/>
          <p:cNvSpPr/>
          <p:nvPr/>
        </p:nvSpPr>
        <p:spPr>
          <a:xfrm>
            <a:off x="4820760" y="6147360"/>
            <a:ext cx="3186360" cy="293400"/>
          </a:xfrm>
          <a:prstGeom prst="rect">
            <a:avLst/>
          </a:prstGeom>
          <a:solidFill>
            <a:srgbClr val="00da63"/>
          </a:solidFill>
          <a:ln w="9525">
            <a:solidFill>
              <a:srgbClr val="195e8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ru-RU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Физическая культура и спорт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57" name="Прямая со стрелкой 26"/>
          <p:cNvCxnSpPr/>
          <p:nvPr/>
        </p:nvCxnSpPr>
        <p:spPr>
          <a:xfrm>
            <a:off x="8010720" y="5733000"/>
            <a:ext cx="352440" cy="108360"/>
          </a:xfrm>
          <a:prstGeom prst="straightConnector1">
            <a:avLst/>
          </a:prstGeom>
          <a:ln w="6350">
            <a:solidFill>
              <a:srgbClr val="000000"/>
            </a:solidFill>
            <a:round/>
            <a:tailEnd len="med" type="arrow" w="med"/>
          </a:ln>
        </p:spPr>
      </p:cxnSp>
      <p:cxnSp>
        <p:nvCxnSpPr>
          <p:cNvPr id="258" name="Прямая со стрелкой 255"/>
          <p:cNvCxnSpPr>
            <a:stCxn id="256" idx="3"/>
          </p:cNvCxnSpPr>
          <p:nvPr/>
        </p:nvCxnSpPr>
        <p:spPr>
          <a:xfrm flipV="1">
            <a:off x="8007120" y="6253200"/>
            <a:ext cx="315000" cy="41040"/>
          </a:xfrm>
          <a:prstGeom prst="straightConnector1">
            <a:avLst/>
          </a:prstGeom>
          <a:ln w="0">
            <a:solidFill>
              <a:srgbClr val="000000"/>
            </a:solidFill>
            <a:tailEnd len="med" type="arrow" w="med"/>
          </a:ln>
        </p:spPr>
      </p:cxnSp>
      <p:sp>
        <p:nvSpPr>
          <p:cNvPr id="259" name="Прямоугольник 256"/>
          <p:cNvSpPr/>
          <p:nvPr/>
        </p:nvSpPr>
        <p:spPr>
          <a:xfrm>
            <a:off x="8358120" y="6215040"/>
            <a:ext cx="655200" cy="237600"/>
          </a:xfrm>
          <a:prstGeom prst="rect">
            <a:avLst/>
          </a:prstGeom>
          <a:solidFill>
            <a:srgbClr val="ffff99"/>
          </a:solidFill>
          <a:ln w="9525">
            <a:solidFill>
              <a:srgbClr val="0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ru-RU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20,000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ru-RU" sz="1400" strike="noStrike" u="none">
                <a:solidFill>
                  <a:schemeClr val="lt1"/>
                </a:solidFill>
                <a:effectLst/>
                <a:uFillTx/>
                <a:latin typeface="Candara"/>
              </a:rPr>
              <a:t>1</a:t>
            </a:r>
            <a:r>
              <a:rPr b="0" lang="ru-RU" sz="1800" strike="noStrike" u="none">
                <a:solidFill>
                  <a:schemeClr val="lt1"/>
                </a:solidFill>
                <a:effectLst/>
                <a:uFillTx/>
                <a:latin typeface="Candara"/>
              </a:rPr>
              <a:t>16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0" name="Прямоугольник 67"/>
          <p:cNvSpPr/>
          <p:nvPr/>
        </p:nvSpPr>
        <p:spPr>
          <a:xfrm>
            <a:off x="166680" y="2629080"/>
            <a:ext cx="3478680" cy="272520"/>
          </a:xfrm>
          <a:prstGeom prst="rect">
            <a:avLst/>
          </a:prstGeom>
          <a:solidFill>
            <a:srgbClr val="00da63"/>
          </a:solidFill>
          <a:ln w="1270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20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Доходы от уплаты акцизов</a:t>
            </a:r>
            <a:endParaRPr b="0" lang="ru-RU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1" name="Прямоугольник 71"/>
          <p:cNvSpPr/>
          <p:nvPr/>
        </p:nvSpPr>
        <p:spPr>
          <a:xfrm>
            <a:off x="3929040" y="2643120"/>
            <a:ext cx="684720" cy="249480"/>
          </a:xfrm>
          <a:prstGeom prst="rect">
            <a:avLst/>
          </a:prstGeom>
          <a:solidFill>
            <a:srgbClr val="ffff99"/>
          </a:solidFill>
          <a:ln w="0"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 defTabSz="914400">
              <a:lnSpc>
                <a:spcPct val="100000"/>
              </a:lnSpc>
            </a:pPr>
            <a:r>
              <a:rPr b="1" lang="ru-RU" sz="1050" strike="noStrike" u="none">
                <a:solidFill>
                  <a:schemeClr val="dk1"/>
                </a:solidFill>
                <a:effectLst/>
                <a:uFillTx/>
                <a:latin typeface="Times New Roman"/>
              </a:rPr>
              <a:t>1864,153</a:t>
            </a:r>
            <a:endParaRPr b="0" lang="ru-RU" sz="10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cxnSp>
        <p:nvCxnSpPr>
          <p:cNvPr id="262" name="Прямая со стрелкой 93"/>
          <p:cNvCxnSpPr/>
          <p:nvPr/>
        </p:nvCxnSpPr>
        <p:spPr>
          <a:xfrm>
            <a:off x="3673800" y="2740680"/>
            <a:ext cx="328320" cy="93960"/>
          </a:xfrm>
          <a:prstGeom prst="straightConnector1">
            <a:avLst/>
          </a:prstGeom>
          <a:ln w="19050">
            <a:solidFill>
              <a:srgbClr val="000000"/>
            </a:solidFill>
            <a:round/>
            <a:tailEnd len="med" type="arrow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1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3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40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44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57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6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5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66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74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7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500"/>
                            </p:stCondLst>
                            <p:childTnLst>
                              <p:par>
                                <p:cTn id="80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4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500"/>
                            </p:stCondLst>
                            <p:childTnLst>
                              <p:par>
                                <p:cTn id="86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95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2000"/>
                            </p:stCondLst>
                            <p:childTnLst>
                              <p:par>
                                <p:cTn id="9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9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0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1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3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08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0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1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4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6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19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1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23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5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8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9" dur="1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1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3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36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8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40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42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4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5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48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0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1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2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53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55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5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165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7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8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70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2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74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76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9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0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4500"/>
                            </p:stCondLst>
                            <p:childTnLst>
                              <p:par>
                                <p:cTn id="182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6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87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500"/>
                            </p:stCondLst>
                            <p:childTnLst>
                              <p:par>
                                <p:cTn id="189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191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6000"/>
                            </p:stCondLst>
                            <p:childTnLst>
                              <p:par>
                                <p:cTn id="19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9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9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1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04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6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0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8500"/>
                            </p:stCondLst>
                            <p:childTnLst>
                              <p:par>
                                <p:cTn id="210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2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13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4" dur="10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9500"/>
                            </p:stCondLst>
                            <p:childTnLst>
                              <p:par>
                                <p:cTn id="216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8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21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500"/>
                            </p:stCondLst>
                            <p:childTnLst>
                              <p:par>
                                <p:cTn id="223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1000"/>
                            </p:stCondLst>
                            <p:childTnLst>
                              <p:par>
                                <p:cTn id="227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9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0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1" dur="10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233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5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36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7" dur="1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9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1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42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3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34000"/>
                            </p:stCondLst>
                            <p:childTnLst>
                              <p:par>
                                <p:cTn id="245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7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8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9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50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2" nodeType="after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4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55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6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36000"/>
                            </p:stCondLst>
                            <p:childTnLst>
                              <p:par>
                                <p:cTn id="258" nodeType="afterEffect" fill="hold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 additive="repl">
                                        <p:cTn id="260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3" name="Объект 3"/>
          <p:cNvGraphicFramePr/>
          <p:nvPr/>
        </p:nvGraphicFramePr>
        <p:xfrm>
          <a:off x="899640" y="2277000"/>
          <a:ext cx="7268760" cy="4577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539640" y="260640"/>
            <a:ext cx="8133120" cy="18684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92500" lnSpcReduction="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36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Структура безвозмездных поступлений</a:t>
            </a:r>
            <a:br>
              <a:rPr sz="3600"/>
            </a:br>
            <a:r>
              <a:rPr b="1" lang="ru-RU" sz="36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из бюджетов других уровней на 2025 год </a:t>
            </a:r>
            <a:br>
              <a:rPr sz="3600"/>
            </a:br>
            <a:endParaRPr b="0" lang="ru-RU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Содержимое 3"/>
          <p:cNvGraphicFramePr/>
          <p:nvPr/>
        </p:nvGraphicFramePr>
        <p:xfrm>
          <a:off x="538560" y="2010960"/>
          <a:ext cx="8223480" cy="4528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5640" cy="124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lnSpcReduction="9999"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28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Сравнительный анализ проекта расходов Сергиевского сельского поселения на жилищно-коммунальное хозяйство на 2026 год</a:t>
            </a:r>
            <a:endParaRPr b="0" lang="ru-RU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7" name=""/>
          <p:cNvSpPr/>
          <p:nvPr/>
        </p:nvSpPr>
        <p:spPr>
          <a:xfrm>
            <a:off x="5725440" y="2591280"/>
            <a:ext cx="1171080" cy="600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850,0</a:t>
            </a:r>
            <a:endParaRPr b="0" lang="ru-RU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8" name="Содержимое 3"/>
          <p:cNvGraphicFramePr/>
          <p:nvPr/>
        </p:nvGraphicFramePr>
        <p:xfrm>
          <a:off x="890640" y="2674800"/>
          <a:ext cx="7404840" cy="344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467640" y="332640"/>
            <a:ext cx="8225640" cy="1392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1" i="1" lang="ru-RU" sz="2400" strike="noStrike" u="none">
                <a:solidFill>
                  <a:schemeClr val="lt1"/>
                </a:solidFill>
                <a:effectLst/>
                <a:uFillTx/>
                <a:latin typeface="Times New Roman"/>
              </a:rPr>
              <a:t>Динамика проекта расходов бюджета Сергиевского сельского поселения на реализацию муниципальных целевых программ на 2026 год</a:t>
            </a:r>
            <a:br>
              <a:rPr sz="2400"/>
            </a:br>
            <a:r>
              <a:rPr b="1" i="1" lang="ru-RU" sz="2400" strike="noStrike" u="none">
                <a:solidFill>
                  <a:schemeClr val="lt1"/>
                </a:solidFill>
                <a:effectLst/>
                <a:uFillTx/>
                <a:latin typeface="Times New Roman"/>
              </a:rPr>
              <a:t>                                                                                 (тыс. руб.)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" name="Содержимое 3"/>
          <p:cNvGraphicFramePr/>
          <p:nvPr/>
        </p:nvGraphicFramePr>
        <p:xfrm>
          <a:off x="852120" y="2665080"/>
          <a:ext cx="7546680" cy="3447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5640" cy="12488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ru-RU" sz="2400" strike="noStrike" u="none">
                <a:solidFill>
                  <a:srgbClr val="ffffff"/>
                </a:solidFill>
                <a:effectLst/>
                <a:uFillTx/>
                <a:latin typeface="Candara"/>
              </a:rPr>
              <a:t>Мониторинг проекта расходов на содержание органов местного самоуправления на 2026 год</a:t>
            </a:r>
            <a:endParaRPr b="0" lang="ru-RU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jpeg"/>
</Relationships>
</file>

<file path=ppt/theme/theme1.xml><?xml version="1.0" encoding="utf-8"?>
<a:theme xmlns:a="http://schemas.openxmlformats.org/drawingml/2006/main" xmlns:r="http://schemas.openxmlformats.org/officeDocument/2006/relationships" name="Волна">
  <a:themeElements>
    <a:clrScheme name="Волна">
      <a:dk1>
        <a:srgbClr val="000000"/>
      </a:dk1>
      <a:lt1>
        <a:srgbClr val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 pitchFamily="0" charset="1"/>
        <a:ea typeface=""/>
        <a:cs typeface=""/>
      </a:majorFont>
      <a:minorFont>
        <a:latin typeface="Candara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</a:schemeClr>
            </a:gs>
            <a:gs pos="100000">
              <a:schemeClr val="phClr">
                <a:tint val="90000"/>
                <a:lumMod val="90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tint val="96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  <a:tileRect l="0" t="0" r="0" b="0"/>
        </a:gradFill>
      </a:fillStyleLst>
      <a:lnStyleLst>
        <a:ln w="9525" cap="flat" cmpd="sng" algn="ctr">
          <a:prstDash val="solid"/>
        </a:ln>
        <a:ln w="15875" cap="flat" cmpd="sng" algn="ctr">
          <a:prstDash val="solid"/>
        </a:ln>
        <a:ln w="254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40000">
              <a:schemeClr val="phClr">
                <a:tint val="94000"/>
                <a:shade val="94000"/>
                <a:lumMod val="114000"/>
              </a:schemeClr>
            </a:gs>
            <a:gs pos="74000">
              <a:schemeClr val="phClr">
                <a:tint val="94000"/>
                <a:shade val="94000"/>
                <a:lumMod val="100000"/>
              </a:schemeClr>
            </a:gs>
            <a:gs pos="100000">
              <a:schemeClr val="phClr">
                <a:tint val="98000"/>
                <a:shade val="100000"/>
                <a:lumMod val="74000"/>
              </a:schemeClr>
            </a:gs>
          </a:gsLst>
          <a:path path="circle">
            <a:fillToRect l="20000" t="-40000" r="20000" b="140000"/>
          </a:path>
          <a:tileRect l="0" t="0" r="0" b="0"/>
        </a:gradFill>
        <a:blipFill rotWithShape="1">
          <a:blip r:embed="rId1"/>
          <a:srcRect l="0" t="0" r="0" b="0"/>
          <a:stretch>
            <a:fillRect l="0" t="0" r="0" b="0"/>
          </a:stretch>
        </a:blip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2447</TotalTime>
  <Application>LibreOffice/25.2.6.2$Windows_X86_64 LibreOffice_project/729c5bfe710f5eb71ed3bbde9e06a6065e9c6c5d</Application>
  <AppVersion>15.0000</AppVersion>
  <Words>330</Words>
  <Paragraphs>75</Paragraphs>
  <Company>Microsoft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2014-05-06T11:50:27Z</dcterms:created>
  <dc:creator>Admin</dc:creator>
  <dc:description/>
  <dc:language>ru-RU</dc:language>
  <cp:lastModifiedBy/>
  <cp:lastPrinted>2018-11-13T07:41:56Z</cp:lastPrinted>
  <dcterms:modified xsi:type="dcterms:W3CDTF">2025-11-18T10:50:23Z</dcterms:modified>
  <cp:revision>254</cp:revision>
  <dc:subject/>
  <dc:title>Администрация Семикаракорского городского поселения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Экран (4:3)</vt:lpwstr>
  </property>
  <property fmtid="{D5CDD505-2E9C-101B-9397-08002B2CF9AE}" pid="4" name="Slides">
    <vt:i4>9</vt:i4>
  </property>
</Properties>
</file>